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77A9-B561-4E0C-8C86-470B8916209E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E7A9-0CB8-470D-A962-8CA878CDF1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The </a:t>
            </a:r>
            <a:r>
              <a:rPr lang="en-US" sz="3200" u="sng" dirty="0" smtClean="0"/>
              <a:t>causes and consequences of</a:t>
            </a:r>
            <a:br>
              <a:rPr lang="en-US" sz="3200" u="sng" dirty="0" smtClean="0"/>
            </a:br>
            <a:r>
              <a:rPr lang="en-US" sz="3200" u="sng" dirty="0" smtClean="0"/>
              <a:t>water </a:t>
            </a:r>
            <a:r>
              <a:rPr lang="en-US" sz="3200" u="sng" dirty="0" smtClean="0"/>
              <a:t>pollution and Solutions</a:t>
            </a:r>
            <a:endParaRPr lang="en-US" sz="3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7848600" cy="1752600"/>
          </a:xfrm>
        </p:spPr>
        <p:txBody>
          <a:bodyPr>
            <a:noAutofit/>
          </a:bodyPr>
          <a:lstStyle/>
          <a:p>
            <a:pPr algn="l"/>
            <a:r>
              <a:rPr lang="it-IT" sz="2400" b="1" dirty="0" smtClean="0">
                <a:solidFill>
                  <a:schemeClr val="tx1"/>
                </a:solidFill>
              </a:rPr>
              <a:t>LO:</a:t>
            </a:r>
          </a:p>
          <a:p>
            <a:pPr marL="109538" lvl="0" indent="-109538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Know the main Causes of water pollution and produce a list or table summarising them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09538" lvl="0" indent="-109538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Understand the Consequences of water pollution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09538" indent="-109538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Know how water quality can be improved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579120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Activities:</a:t>
            </a:r>
          </a:p>
          <a:p>
            <a:pPr marL="287338" indent="-287338">
              <a:buFont typeface="+mj-lt"/>
              <a:buAutoNum type="arabicPeriod"/>
            </a:pPr>
            <a:r>
              <a:rPr lang="it-IT" sz="2400" dirty="0" smtClean="0"/>
              <a:t>Copy out key words and definitions</a:t>
            </a:r>
          </a:p>
          <a:p>
            <a:pPr marL="287338" indent="-287338">
              <a:buFont typeface="+mj-lt"/>
              <a:buAutoNum type="arabicPeriod"/>
            </a:pPr>
            <a:r>
              <a:rPr lang="it-IT" sz="2400" dirty="0" smtClean="0"/>
              <a:t>Use pg 82 to create a table showing the three main sources of water pollution and examples of pollution caused.</a:t>
            </a:r>
          </a:p>
          <a:p>
            <a:pPr marL="287338" indent="-287338">
              <a:buFont typeface="+mj-lt"/>
              <a:buAutoNum type="arabicPeriod"/>
            </a:pPr>
            <a:endParaRPr lang="it-IT" sz="2400" dirty="0" smtClean="0"/>
          </a:p>
          <a:p>
            <a:endParaRPr lang="it-IT" sz="2400" dirty="0" smtClean="0"/>
          </a:p>
          <a:p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715000"/>
          <a:ext cx="4953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429000"/>
              </a:tblGrid>
              <a:tr h="294640">
                <a:tc>
                  <a:txBody>
                    <a:bodyPr/>
                    <a:lstStyle/>
                    <a:p>
                      <a:r>
                        <a:rPr lang="it-IT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294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0" y="3352800"/>
            <a:ext cx="2743200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Key Words: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it-IT" sz="2000" u="sng" dirty="0" smtClean="0"/>
              <a:t>Eutrophication </a:t>
            </a:r>
            <a:r>
              <a:rPr lang="it-IT" sz="2000" dirty="0" smtClean="0"/>
              <a:t>(see pg 82)</a:t>
            </a:r>
          </a:p>
          <a:p>
            <a:pPr marL="109538" indent="-109538">
              <a:buFont typeface="Arial" pitchFamily="34" charset="0"/>
              <a:buChar char="•"/>
            </a:pPr>
            <a:r>
              <a:rPr lang="it-IT" sz="2000" u="sng" dirty="0" smtClean="0"/>
              <a:t>SAV: </a:t>
            </a:r>
            <a:r>
              <a:rPr lang="it-IT" sz="2000" dirty="0" smtClean="0"/>
              <a:t>Submerged Aquatic Vegetation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521214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sz="2400" dirty="0" smtClean="0"/>
              <a:t>Glue in </a:t>
            </a:r>
            <a:r>
              <a:rPr lang="en-GB" sz="2400" dirty="0" err="1" smtClean="0"/>
              <a:t>Eutrophication</a:t>
            </a:r>
            <a:r>
              <a:rPr lang="en-GB" sz="2400" dirty="0" smtClean="0"/>
              <a:t> diagram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GB" sz="2400" dirty="0" smtClean="0"/>
              <a:t>Questions </a:t>
            </a:r>
            <a:r>
              <a:rPr lang="en-GB" sz="2400" dirty="0" smtClean="0"/>
              <a:t>1 &amp; 2 on page </a:t>
            </a:r>
            <a:r>
              <a:rPr lang="en-GB" sz="2400" dirty="0" smtClean="0"/>
              <a:t>85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causes and consequences of water pollution and Solutions</vt:lpstr>
    </vt:vector>
  </TitlesOfParts>
  <Company>EISP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Water and water supplies from Natural Stores (Aquifers, Dams)</dc:title>
  <dc:creator>l.strydom</dc:creator>
  <cp:lastModifiedBy>l.strydom</cp:lastModifiedBy>
  <cp:revision>13</cp:revision>
  <dcterms:created xsi:type="dcterms:W3CDTF">2012-10-03T12:39:00Z</dcterms:created>
  <dcterms:modified xsi:type="dcterms:W3CDTF">2012-10-17T14:58:53Z</dcterms:modified>
</cp:coreProperties>
</file>