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0" r:id="rId8"/>
  </p:sldIdLst>
  <p:sldSz cx="9144000" cy="6858000" type="screen4x3"/>
  <p:notesSz cx="6854825" cy="97504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88" autoAdjust="0"/>
  </p:normalViewPr>
  <p:slideViewPr>
    <p:cSldViewPr>
      <p:cViewPr varScale="1">
        <p:scale>
          <a:sx n="64" d="100"/>
          <a:sy n="64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ADE06-F1C0-45C0-9165-46B579891C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ED30D-A457-4328-AA55-F9B0D68E18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12E20-9088-4637-A03A-02FA7BC7FD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41B82-3407-42DA-A752-A59E75214C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CAE72-DA52-4B48-9AEB-6CC55E206F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983D9-F7BF-4D83-A21A-AECAC1F549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22051-FE48-4FFD-905E-074C42A4EA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00320-516A-4E52-9840-0175122B8B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4EAA8-066C-4AA6-876E-6897A53CF9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7DA4F-CECB-45DB-BEE8-7E5B20FBB2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FB69F-B1EE-4084-B796-90000345B0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05B9784-9EDE-434A-9621-7722566684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FRIEL\Desktop\1.mpeg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hawaii%20volcano"/>
          <p:cNvPicPr>
            <a:picLocks noChangeAspect="1" noChangeArrowheads="1"/>
          </p:cNvPicPr>
          <p:nvPr/>
        </p:nvPicPr>
        <p:blipFill>
          <a:blip r:embed="rId2">
            <a:lum brigh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Structure of a Volcano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hawaii%20volcano"/>
          <p:cNvPicPr>
            <a:picLocks noChangeAspect="1" noChangeArrowheads="1"/>
          </p:cNvPicPr>
          <p:nvPr/>
        </p:nvPicPr>
        <p:blipFill>
          <a:blip r:embed="rId2">
            <a:lum brigh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468313" y="620713"/>
            <a:ext cx="230346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Objectives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58888" y="1844675"/>
            <a:ext cx="6985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GB"/>
              <a:t>1.  To learn the structure of a volcano</a:t>
            </a:r>
          </a:p>
          <a:p>
            <a:pPr marL="342900" indent="-342900"/>
            <a:endParaRPr lang="en-GB"/>
          </a:p>
          <a:p>
            <a:pPr marL="342900" indent="-342900"/>
            <a:r>
              <a:rPr lang="en-GB"/>
              <a:t>2.  To know that volcanoes can be dormant, active and extinct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539750" y="4005263"/>
            <a:ext cx="18954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key words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16013" y="5157788"/>
            <a:ext cx="712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Earthquake, volcano, plate margin, plates.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9" name="Picture 31" descr="hawaii%20volcano"/>
          <p:cNvPicPr>
            <a:picLocks noChangeAspect="1" noChangeArrowheads="1"/>
          </p:cNvPicPr>
          <p:nvPr/>
        </p:nvPicPr>
        <p:blipFill>
          <a:blip r:embed="rId2">
            <a:lum brigh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34950"/>
            <a:ext cx="8229600" cy="1143000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Structure of a Volcano.</a:t>
            </a:r>
          </a:p>
        </p:txBody>
      </p:sp>
      <p:pic>
        <p:nvPicPr>
          <p:cNvPr id="7198" name="Picture 30" descr="crossse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92150"/>
            <a:ext cx="8569325" cy="5976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81" name="Picture 29" descr="hawaii%20volcano"/>
          <p:cNvPicPr>
            <a:picLocks noChangeAspect="1" noChangeArrowheads="1"/>
          </p:cNvPicPr>
          <p:nvPr/>
        </p:nvPicPr>
        <p:blipFill>
          <a:blip r:embed="rId2">
            <a:lum brigh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-234950"/>
            <a:ext cx="8229600" cy="1143000"/>
          </a:xfrm>
          <a:noFill/>
          <a:ln/>
        </p:spPr>
        <p:txBody>
          <a:bodyPr/>
          <a:lstStyle/>
          <a:p>
            <a:r>
              <a:rPr lang="en-GB">
                <a:latin typeface="Comic Sans MS" pitchFamily="66" charset="0"/>
              </a:rPr>
              <a:t>Structure of a Volcano.</a:t>
            </a:r>
          </a:p>
        </p:txBody>
      </p:sp>
      <p:pic>
        <p:nvPicPr>
          <p:cNvPr id="23558" name="Picture 6" descr="volca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6813" y="1076325"/>
            <a:ext cx="4321175" cy="5592763"/>
          </a:xfrm>
          <a:prstGeom prst="rect">
            <a:avLst/>
          </a:prstGeom>
          <a:noFill/>
        </p:spPr>
      </p:pic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285875" y="4946650"/>
            <a:ext cx="3313113" cy="0"/>
          </a:xfrm>
          <a:prstGeom prst="line">
            <a:avLst/>
          </a:prstGeom>
          <a:noFill/>
          <a:ln w="1397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285875" y="3154363"/>
            <a:ext cx="3313113" cy="0"/>
          </a:xfrm>
          <a:prstGeom prst="line">
            <a:avLst/>
          </a:prstGeom>
          <a:noFill/>
          <a:ln w="1397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979488" y="2517775"/>
            <a:ext cx="3313112" cy="0"/>
          </a:xfrm>
          <a:prstGeom prst="line">
            <a:avLst/>
          </a:prstGeom>
          <a:noFill/>
          <a:ln w="1397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57175" y="5045075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Magma </a:t>
            </a:r>
          </a:p>
          <a:p>
            <a:r>
              <a:rPr lang="en-GB"/>
              <a:t>chamber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77850" y="1697038"/>
            <a:ext cx="1770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Secondary </a:t>
            </a:r>
          </a:p>
          <a:p>
            <a:r>
              <a:rPr lang="en-GB"/>
              <a:t>vent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49250" y="2868613"/>
            <a:ext cx="946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Main </a:t>
            </a:r>
          </a:p>
          <a:p>
            <a:r>
              <a:rPr lang="en-GB"/>
              <a:t>Vent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7531100" y="1030288"/>
            <a:ext cx="1433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Volcanic </a:t>
            </a:r>
          </a:p>
          <a:p>
            <a:r>
              <a:rPr lang="en-GB"/>
              <a:t>Bombs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7458075" y="2319338"/>
            <a:ext cx="1125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Crater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1913" y="908050"/>
            <a:ext cx="2414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Secondary cone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422275" y="1504950"/>
            <a:ext cx="3095625" cy="360363"/>
          </a:xfrm>
          <a:prstGeom prst="line">
            <a:avLst/>
          </a:prstGeom>
          <a:noFill/>
          <a:ln w="1397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H="1" flipV="1">
            <a:off x="4598988" y="1577975"/>
            <a:ext cx="2879725" cy="931863"/>
          </a:xfrm>
          <a:prstGeom prst="line">
            <a:avLst/>
          </a:prstGeom>
          <a:noFill/>
          <a:ln w="1397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5391150" y="1435100"/>
            <a:ext cx="2160588" cy="0"/>
          </a:xfrm>
          <a:prstGeom prst="line">
            <a:avLst/>
          </a:prstGeom>
          <a:noFill/>
          <a:ln w="1397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hawaii%20volcano"/>
          <p:cNvPicPr>
            <a:picLocks noChangeAspect="1" noChangeArrowheads="1"/>
          </p:cNvPicPr>
          <p:nvPr/>
        </p:nvPicPr>
        <p:blipFill>
          <a:blip r:embed="rId3">
            <a:lum brigh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4580" name="1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339975" y="1341438"/>
            <a:ext cx="44640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-234950"/>
            <a:ext cx="8229600" cy="1143000"/>
          </a:xfrm>
          <a:noFill/>
          <a:ln/>
        </p:spPr>
        <p:txBody>
          <a:bodyPr/>
          <a:lstStyle/>
          <a:p>
            <a:r>
              <a:rPr lang="en-GB">
                <a:latin typeface="Comic Sans MS" pitchFamily="66" charset="0"/>
              </a:rPr>
              <a:t>Volcanic Eruptions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7" fill="hold"/>
                                        <p:tgtEl>
                                          <p:spTgt spid="245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58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45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1" name="Picture 11" descr="hawaii%20volcano"/>
          <p:cNvPicPr>
            <a:picLocks noChangeAspect="1" noChangeArrowheads="1"/>
          </p:cNvPicPr>
          <p:nvPr/>
        </p:nvPicPr>
        <p:blipFill>
          <a:blip r:embed="rId2">
            <a:lum brigh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79475" y="285750"/>
            <a:ext cx="758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Volcanoes can be either Active, Dormant or Extinct.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31775" y="1365250"/>
            <a:ext cx="6388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Active Volcanoes</a:t>
            </a:r>
          </a:p>
          <a:p>
            <a:r>
              <a:rPr lang="en-GB"/>
              <a:t>	A volcano which has erupted recently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50825" y="2535238"/>
            <a:ext cx="8431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Dormant Volcanoes</a:t>
            </a:r>
          </a:p>
          <a:p>
            <a:r>
              <a:rPr lang="en-GB"/>
              <a:t>	A volcano which has erupted in the last 2000 years,</a:t>
            </a:r>
          </a:p>
          <a:p>
            <a:r>
              <a:rPr lang="en-GB"/>
              <a:t>but not recently is dormant or asleep.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50825" y="4046538"/>
            <a:ext cx="8597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Extinct Volcanoes</a:t>
            </a:r>
          </a:p>
          <a:p>
            <a:r>
              <a:rPr lang="en-GB"/>
              <a:t>	A volcano which is unlikely to erupt ever again and is </a:t>
            </a:r>
          </a:p>
          <a:p>
            <a:r>
              <a:rPr lang="en-GB"/>
              <a:t>dead or extinct.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57" name="Picture 29" descr="hawaii%20volcano"/>
          <p:cNvPicPr>
            <a:picLocks noChangeAspect="1" noChangeArrowheads="1"/>
          </p:cNvPicPr>
          <p:nvPr/>
        </p:nvPicPr>
        <p:blipFill>
          <a:blip r:embed="rId2">
            <a:lum brigh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-242888"/>
            <a:ext cx="8229600" cy="1143001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Task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982663"/>
            <a:ext cx="8229600" cy="4525962"/>
          </a:xfrm>
          <a:noFill/>
          <a:ln/>
        </p:spPr>
        <p:txBody>
          <a:bodyPr/>
          <a:lstStyle/>
          <a:p>
            <a:pPr marL="609600" indent="-609600"/>
            <a:r>
              <a:rPr lang="en-GB">
                <a:latin typeface="Comic Sans MS" pitchFamily="66" charset="0"/>
              </a:rPr>
              <a:t>Complete worksheet 1 on Structure of a Volcano.</a:t>
            </a:r>
          </a:p>
          <a:p>
            <a:pPr marL="609600" indent="-609600"/>
            <a:r>
              <a:rPr lang="en-GB">
                <a:latin typeface="Comic Sans MS" pitchFamily="66" charset="0"/>
              </a:rPr>
              <a:t>Copy summary page 37.</a:t>
            </a:r>
          </a:p>
          <a:p>
            <a:pPr marL="609600" indent="-609600"/>
            <a:r>
              <a:rPr lang="en-GB">
                <a:latin typeface="Comic Sans MS" pitchFamily="66" charset="0"/>
              </a:rPr>
              <a:t>Draw the 3 types of volcanoes from page 37</a:t>
            </a:r>
          </a:p>
          <a:p>
            <a:pPr marL="609600" indent="-609600"/>
            <a:r>
              <a:rPr lang="en-GB">
                <a:latin typeface="Comic Sans MS" pitchFamily="66" charset="0"/>
              </a:rPr>
              <a:t>Complete activities 1, 2 and 3 page 37</a:t>
            </a:r>
          </a:p>
          <a:p>
            <a:pPr marL="609600" indent="-609600" algn="ctr">
              <a:buFontTx/>
              <a:buNone/>
            </a:pPr>
            <a:r>
              <a:rPr lang="en-GB" b="1">
                <a:latin typeface="Comic Sans MS" pitchFamily="66" charset="0"/>
              </a:rPr>
              <a:t>Write in sentences and use pen only.</a:t>
            </a:r>
          </a:p>
          <a:p>
            <a:pPr marL="609600" indent="-609600" algn="ctr">
              <a:buFontTx/>
              <a:buNone/>
            </a:pPr>
            <a:r>
              <a:rPr lang="en-GB" b="1">
                <a:latin typeface="Comic Sans MS" pitchFamily="66" charset="0"/>
              </a:rPr>
              <a:t>Homework.</a:t>
            </a:r>
          </a:p>
          <a:p>
            <a:pPr marL="609600" indent="-609600" algn="ctr">
              <a:buFontTx/>
              <a:buNone/>
            </a:pPr>
            <a:r>
              <a:rPr lang="en-GB" b="1">
                <a:latin typeface="Comic Sans MS" pitchFamily="66" charset="0"/>
              </a:rPr>
              <a:t>Create a wordsearch on the structure of a volcano. Include 8 words.</a:t>
            </a:r>
          </a:p>
          <a:p>
            <a:pPr marL="609600" indent="-609600" algn="ctr">
              <a:buFontTx/>
              <a:buNone/>
            </a:pPr>
            <a:endParaRPr lang="en-GB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134</Words>
  <Application>Microsoft PowerPoint</Application>
  <PresentationFormat>On-screen Show (4:3)</PresentationFormat>
  <Paragraphs>37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Comic Sans MS</vt:lpstr>
      <vt:lpstr>Default Design</vt:lpstr>
      <vt:lpstr>Structure of a Volcano</vt:lpstr>
      <vt:lpstr>Slide 2</vt:lpstr>
      <vt:lpstr>Structure of a Volcano.</vt:lpstr>
      <vt:lpstr>Structure of a Volcano.</vt:lpstr>
      <vt:lpstr>Volcanic Eruptions</vt:lpstr>
      <vt:lpstr>Slide 6</vt:lpstr>
      <vt:lpstr>Task</vt:lpstr>
    </vt:vector>
  </TitlesOfParts>
  <Company>Sir Charles Lucas Arts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get electricity?</dc:title>
  <dc:creator>DENBY</dc:creator>
  <cp:lastModifiedBy>s.suttonwood</cp:lastModifiedBy>
  <cp:revision>19</cp:revision>
  <dcterms:created xsi:type="dcterms:W3CDTF">2004-02-01T16:33:55Z</dcterms:created>
  <dcterms:modified xsi:type="dcterms:W3CDTF">2010-12-07T09:06:32Z</dcterms:modified>
</cp:coreProperties>
</file>