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65" r:id="rId3"/>
    <p:sldId id="257" r:id="rId4"/>
    <p:sldId id="258" r:id="rId5"/>
    <p:sldId id="262" r:id="rId6"/>
    <p:sldId id="259" r:id="rId7"/>
    <p:sldId id="260" r:id="rId8"/>
    <p:sldId id="263" r:id="rId9"/>
    <p:sldId id="266" r:id="rId10"/>
    <p:sldId id="261" r:id="rId11"/>
    <p:sldId id="264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3" autoAdjust="0"/>
    <p:restoredTop sz="94595" autoAdjust="0"/>
  </p:normalViewPr>
  <p:slideViewPr>
    <p:cSldViewPr>
      <p:cViewPr varScale="1">
        <p:scale>
          <a:sx n="59" d="100"/>
          <a:sy n="59" d="100"/>
        </p:scale>
        <p:origin x="-54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248" name="Group 168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46243" name="Rectangle 16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6246" name="Group 166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46087" name="Freeform 7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/>
                <a:ahLst/>
                <a:cxnLst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32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6245" name="Group 165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46090" name="Freeform 10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/>
                  <a:ahLst/>
                  <a:cxnLst>
                    <a:cxn ang="0">
                      <a:pos x="5" y="11"/>
                    </a:cxn>
                    <a:cxn ang="0">
                      <a:pos x="15" y="5"/>
                    </a:cxn>
                    <a:cxn ang="0">
                      <a:pos x="13" y="17"/>
                    </a:cxn>
                    <a:cxn ang="0">
                      <a:pos x="5" y="11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1" name="Freeform 11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/>
                  <a:ahLst/>
                  <a:cxnLst>
                    <a:cxn ang="0">
                      <a:pos x="3" y="13"/>
                    </a:cxn>
                    <a:cxn ang="0">
                      <a:pos x="11" y="3"/>
                    </a:cxn>
                    <a:cxn ang="0">
                      <a:pos x="7" y="19"/>
                    </a:cxn>
                    <a:cxn ang="0">
                      <a:pos x="3" y="13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2" name="Freeform 12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/>
                  <a:ahLst/>
                  <a:cxnLst>
                    <a:cxn ang="0">
                      <a:pos x="16" y="33"/>
                    </a:cxn>
                    <a:cxn ang="0">
                      <a:pos x="8" y="21"/>
                    </a:cxn>
                    <a:cxn ang="0">
                      <a:pos x="0" y="9"/>
                    </a:cxn>
                    <a:cxn ang="0">
                      <a:pos x="16" y="3"/>
                    </a:cxn>
                    <a:cxn ang="0">
                      <a:pos x="30" y="23"/>
                    </a:cxn>
                    <a:cxn ang="0">
                      <a:pos x="28" y="31"/>
                    </a:cxn>
                    <a:cxn ang="0">
                      <a:pos x="16" y="3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3" name="Freeform 13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/>
                  <a:ahLst/>
                  <a:cxnLst>
                    <a:cxn ang="0">
                      <a:pos x="15" y="16"/>
                    </a:cxn>
                    <a:cxn ang="0">
                      <a:pos x="3" y="8"/>
                    </a:cxn>
                    <a:cxn ang="0">
                      <a:pos x="15" y="0"/>
                    </a:cxn>
                    <a:cxn ang="0">
                      <a:pos x="15" y="16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4" name="Freeform 14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/>
                  <a:ahLst/>
                  <a:cxnLst>
                    <a:cxn ang="0">
                      <a:pos x="14" y="24"/>
                    </a:cxn>
                    <a:cxn ang="0">
                      <a:pos x="30" y="4"/>
                    </a:cxn>
                    <a:cxn ang="0">
                      <a:pos x="42" y="0"/>
                    </a:cxn>
                    <a:cxn ang="0">
                      <a:pos x="58" y="12"/>
                    </a:cxn>
                    <a:cxn ang="0">
                      <a:pos x="32" y="26"/>
                    </a:cxn>
                    <a:cxn ang="0">
                      <a:pos x="12" y="46"/>
                    </a:cxn>
                    <a:cxn ang="0">
                      <a:pos x="8" y="20"/>
                    </a:cxn>
                    <a:cxn ang="0">
                      <a:pos x="12" y="14"/>
                    </a:cxn>
                    <a:cxn ang="0">
                      <a:pos x="14" y="24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5" name="Freeform 15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/>
                  <a:ahLst/>
                  <a:cxnLst>
                    <a:cxn ang="0">
                      <a:pos x="0" y="31"/>
                    </a:cxn>
                    <a:cxn ang="0">
                      <a:pos x="18" y="25"/>
                    </a:cxn>
                    <a:cxn ang="0">
                      <a:pos x="52" y="1"/>
                    </a:cxn>
                    <a:cxn ang="0">
                      <a:pos x="64" y="3"/>
                    </a:cxn>
                    <a:cxn ang="0">
                      <a:pos x="50" y="19"/>
                    </a:cxn>
                    <a:cxn ang="0">
                      <a:pos x="28" y="33"/>
                    </a:cxn>
                    <a:cxn ang="0">
                      <a:pos x="22" y="47"/>
                    </a:cxn>
                    <a:cxn ang="0">
                      <a:pos x="16" y="45"/>
                    </a:cxn>
                    <a:cxn ang="0">
                      <a:pos x="12" y="39"/>
                    </a:cxn>
                    <a:cxn ang="0">
                      <a:pos x="0" y="35"/>
                    </a:cxn>
                    <a:cxn ang="0">
                      <a:pos x="0" y="3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6" name="Freeform 16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36" y="18"/>
                    </a:cxn>
                    <a:cxn ang="0">
                      <a:pos x="46" y="30"/>
                    </a:cxn>
                    <a:cxn ang="0">
                      <a:pos x="76" y="52"/>
                    </a:cxn>
                    <a:cxn ang="0">
                      <a:pos x="92" y="66"/>
                    </a:cxn>
                    <a:cxn ang="0">
                      <a:pos x="122" y="98"/>
                    </a:cxn>
                    <a:cxn ang="0">
                      <a:pos x="136" y="128"/>
                    </a:cxn>
                    <a:cxn ang="0">
                      <a:pos x="148" y="132"/>
                    </a:cxn>
                    <a:cxn ang="0">
                      <a:pos x="154" y="150"/>
                    </a:cxn>
                    <a:cxn ang="0">
                      <a:pos x="176" y="152"/>
                    </a:cxn>
                    <a:cxn ang="0">
                      <a:pos x="170" y="196"/>
                    </a:cxn>
                    <a:cxn ang="0">
                      <a:pos x="180" y="224"/>
                    </a:cxn>
                    <a:cxn ang="0">
                      <a:pos x="198" y="232"/>
                    </a:cxn>
                    <a:cxn ang="0">
                      <a:pos x="216" y="234"/>
                    </a:cxn>
                    <a:cxn ang="0">
                      <a:pos x="236" y="242"/>
                    </a:cxn>
                    <a:cxn ang="0">
                      <a:pos x="254" y="236"/>
                    </a:cxn>
                    <a:cxn ang="0">
                      <a:pos x="272" y="248"/>
                    </a:cxn>
                    <a:cxn ang="0">
                      <a:pos x="296" y="256"/>
                    </a:cxn>
                    <a:cxn ang="0">
                      <a:pos x="314" y="264"/>
                    </a:cxn>
                    <a:cxn ang="0">
                      <a:pos x="352" y="266"/>
                    </a:cxn>
                    <a:cxn ang="0">
                      <a:pos x="342" y="274"/>
                    </a:cxn>
                    <a:cxn ang="0">
                      <a:pos x="322" y="272"/>
                    </a:cxn>
                    <a:cxn ang="0">
                      <a:pos x="300" y="270"/>
                    </a:cxn>
                    <a:cxn ang="0">
                      <a:pos x="288" y="266"/>
                    </a:cxn>
                    <a:cxn ang="0">
                      <a:pos x="252" y="264"/>
                    </a:cxn>
                    <a:cxn ang="0">
                      <a:pos x="234" y="260"/>
                    </a:cxn>
                    <a:cxn ang="0">
                      <a:pos x="172" y="242"/>
                    </a:cxn>
                    <a:cxn ang="0">
                      <a:pos x="160" y="216"/>
                    </a:cxn>
                    <a:cxn ang="0">
                      <a:pos x="126" y="200"/>
                    </a:cxn>
                    <a:cxn ang="0">
                      <a:pos x="108" y="186"/>
                    </a:cxn>
                    <a:cxn ang="0">
                      <a:pos x="94" y="158"/>
                    </a:cxn>
                    <a:cxn ang="0">
                      <a:pos x="68" y="108"/>
                    </a:cxn>
                    <a:cxn ang="0">
                      <a:pos x="64" y="102"/>
                    </a:cxn>
                    <a:cxn ang="0">
                      <a:pos x="58" y="100"/>
                    </a:cxn>
                    <a:cxn ang="0">
                      <a:pos x="54" y="88"/>
                    </a:cxn>
                    <a:cxn ang="0">
                      <a:pos x="38" y="58"/>
                    </a:cxn>
                    <a:cxn ang="0">
                      <a:pos x="20" y="40"/>
                    </a:cxn>
                    <a:cxn ang="0">
                      <a:pos x="4" y="22"/>
                    </a:cxn>
                    <a:cxn ang="0">
                      <a:pos x="10" y="2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7" name="Freeform 17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/>
                  <a:ahLst/>
                  <a:cxnLst>
                    <a:cxn ang="0">
                      <a:pos x="54" y="66"/>
                    </a:cxn>
                    <a:cxn ang="0">
                      <a:pos x="66" y="58"/>
                    </a:cxn>
                    <a:cxn ang="0">
                      <a:pos x="68" y="52"/>
                    </a:cxn>
                    <a:cxn ang="0">
                      <a:pos x="80" y="44"/>
                    </a:cxn>
                    <a:cxn ang="0">
                      <a:pos x="106" y="22"/>
                    </a:cxn>
                    <a:cxn ang="0">
                      <a:pos x="112" y="4"/>
                    </a:cxn>
                    <a:cxn ang="0">
                      <a:pos x="124" y="0"/>
                    </a:cxn>
                    <a:cxn ang="0">
                      <a:pos x="150" y="28"/>
                    </a:cxn>
                    <a:cxn ang="0">
                      <a:pos x="146" y="44"/>
                    </a:cxn>
                    <a:cxn ang="0">
                      <a:pos x="126" y="64"/>
                    </a:cxn>
                    <a:cxn ang="0">
                      <a:pos x="132" y="94"/>
                    </a:cxn>
                    <a:cxn ang="0">
                      <a:pos x="142" y="110"/>
                    </a:cxn>
                    <a:cxn ang="0">
                      <a:pos x="146" y="128"/>
                    </a:cxn>
                    <a:cxn ang="0">
                      <a:pos x="128" y="128"/>
                    </a:cxn>
                    <a:cxn ang="0">
                      <a:pos x="116" y="146"/>
                    </a:cxn>
                    <a:cxn ang="0">
                      <a:pos x="104" y="156"/>
                    </a:cxn>
                    <a:cxn ang="0">
                      <a:pos x="100" y="198"/>
                    </a:cxn>
                    <a:cxn ang="0">
                      <a:pos x="88" y="202"/>
                    </a:cxn>
                    <a:cxn ang="0">
                      <a:pos x="82" y="206"/>
                    </a:cxn>
                    <a:cxn ang="0">
                      <a:pos x="76" y="202"/>
                    </a:cxn>
                    <a:cxn ang="0">
                      <a:pos x="72" y="190"/>
                    </a:cxn>
                    <a:cxn ang="0">
                      <a:pos x="60" y="186"/>
                    </a:cxn>
                    <a:cxn ang="0">
                      <a:pos x="42" y="194"/>
                    </a:cxn>
                    <a:cxn ang="0">
                      <a:pos x="28" y="186"/>
                    </a:cxn>
                    <a:cxn ang="0">
                      <a:pos x="10" y="148"/>
                    </a:cxn>
                    <a:cxn ang="0">
                      <a:pos x="4" y="130"/>
                    </a:cxn>
                    <a:cxn ang="0">
                      <a:pos x="0" y="118"/>
                    </a:cxn>
                    <a:cxn ang="0">
                      <a:pos x="20" y="96"/>
                    </a:cxn>
                    <a:cxn ang="0">
                      <a:pos x="32" y="104"/>
                    </a:cxn>
                    <a:cxn ang="0">
                      <a:pos x="34" y="80"/>
                    </a:cxn>
                    <a:cxn ang="0">
                      <a:pos x="52" y="70"/>
                    </a:cxn>
                    <a:cxn ang="0">
                      <a:pos x="54" y="66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8" name="Freeform 18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/>
                  <a:ahLst/>
                  <a:cxnLst>
                    <a:cxn ang="0">
                      <a:pos x="4" y="32"/>
                    </a:cxn>
                    <a:cxn ang="0">
                      <a:pos x="18" y="10"/>
                    </a:cxn>
                    <a:cxn ang="0">
                      <a:pos x="46" y="20"/>
                    </a:cxn>
                    <a:cxn ang="0">
                      <a:pos x="72" y="14"/>
                    </a:cxn>
                    <a:cxn ang="0">
                      <a:pos x="90" y="0"/>
                    </a:cxn>
                    <a:cxn ang="0">
                      <a:pos x="76" y="26"/>
                    </a:cxn>
                    <a:cxn ang="0">
                      <a:pos x="60" y="38"/>
                    </a:cxn>
                    <a:cxn ang="0">
                      <a:pos x="42" y="32"/>
                    </a:cxn>
                    <a:cxn ang="0">
                      <a:pos x="14" y="30"/>
                    </a:cxn>
                    <a:cxn ang="0">
                      <a:pos x="4" y="32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9" name="Freeform 19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/>
                  <a:ahLst/>
                  <a:cxnLst>
                    <a:cxn ang="0">
                      <a:pos x="8" y="18"/>
                    </a:cxn>
                    <a:cxn ang="0">
                      <a:pos x="18" y="0"/>
                    </a:cxn>
                    <a:cxn ang="0">
                      <a:pos x="34" y="18"/>
                    </a:cxn>
                    <a:cxn ang="0">
                      <a:pos x="62" y="4"/>
                    </a:cxn>
                    <a:cxn ang="0">
                      <a:pos x="46" y="34"/>
                    </a:cxn>
                    <a:cxn ang="0">
                      <a:pos x="54" y="48"/>
                    </a:cxn>
                    <a:cxn ang="0">
                      <a:pos x="58" y="60"/>
                    </a:cxn>
                    <a:cxn ang="0">
                      <a:pos x="46" y="74"/>
                    </a:cxn>
                    <a:cxn ang="0">
                      <a:pos x="34" y="60"/>
                    </a:cxn>
                    <a:cxn ang="0">
                      <a:pos x="22" y="48"/>
                    </a:cxn>
                    <a:cxn ang="0">
                      <a:pos x="28" y="68"/>
                    </a:cxn>
                    <a:cxn ang="0">
                      <a:pos x="30" y="74"/>
                    </a:cxn>
                    <a:cxn ang="0">
                      <a:pos x="20" y="104"/>
                    </a:cxn>
                    <a:cxn ang="0">
                      <a:pos x="12" y="102"/>
                    </a:cxn>
                    <a:cxn ang="0">
                      <a:pos x="8" y="90"/>
                    </a:cxn>
                    <a:cxn ang="0">
                      <a:pos x="0" y="54"/>
                    </a:cxn>
                    <a:cxn ang="0">
                      <a:pos x="2" y="30"/>
                    </a:cxn>
                    <a:cxn ang="0">
                      <a:pos x="8" y="18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0" name="Freeform 20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13" y="0"/>
                    </a:cxn>
                    <a:cxn ang="0">
                      <a:pos x="15" y="28"/>
                    </a:cxn>
                    <a:cxn ang="0">
                      <a:pos x="37" y="38"/>
                    </a:cxn>
                    <a:cxn ang="0">
                      <a:pos x="19" y="44"/>
                    </a:cxn>
                    <a:cxn ang="0">
                      <a:pos x="5" y="58"/>
                    </a:cxn>
                    <a:cxn ang="0">
                      <a:pos x="1" y="3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1" name="Freeform 21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29" y="0"/>
                    </a:cxn>
                    <a:cxn ang="0">
                      <a:pos x="49" y="16"/>
                    </a:cxn>
                    <a:cxn ang="0">
                      <a:pos x="35" y="14"/>
                    </a:cxn>
                    <a:cxn ang="0">
                      <a:pos x="3" y="16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2" name="Freeform 22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/>
                  <a:ahLst/>
                  <a:cxnLst>
                    <a:cxn ang="0">
                      <a:pos x="21" y="38"/>
                    </a:cxn>
                    <a:cxn ang="0">
                      <a:pos x="15" y="26"/>
                    </a:cxn>
                    <a:cxn ang="0">
                      <a:pos x="3" y="22"/>
                    </a:cxn>
                    <a:cxn ang="0">
                      <a:pos x="13" y="8"/>
                    </a:cxn>
                    <a:cxn ang="0">
                      <a:pos x="25" y="0"/>
                    </a:cxn>
                    <a:cxn ang="0">
                      <a:pos x="49" y="10"/>
                    </a:cxn>
                    <a:cxn ang="0">
                      <a:pos x="53" y="20"/>
                    </a:cxn>
                    <a:cxn ang="0">
                      <a:pos x="61" y="32"/>
                    </a:cxn>
                    <a:cxn ang="0">
                      <a:pos x="41" y="38"/>
                    </a:cxn>
                    <a:cxn ang="0">
                      <a:pos x="23" y="44"/>
                    </a:cxn>
                    <a:cxn ang="0">
                      <a:pos x="21" y="38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3" name="Freeform 23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/>
                  <a:ahLst/>
                  <a:cxnLst>
                    <a:cxn ang="0">
                      <a:pos x="46" y="28"/>
                    </a:cxn>
                    <a:cxn ang="0">
                      <a:pos x="36" y="14"/>
                    </a:cxn>
                    <a:cxn ang="0">
                      <a:pos x="26" y="30"/>
                    </a:cxn>
                    <a:cxn ang="0">
                      <a:pos x="0" y="24"/>
                    </a:cxn>
                    <a:cxn ang="0">
                      <a:pos x="10" y="42"/>
                    </a:cxn>
                    <a:cxn ang="0">
                      <a:pos x="16" y="62"/>
                    </a:cxn>
                    <a:cxn ang="0">
                      <a:pos x="24" y="48"/>
                    </a:cxn>
                    <a:cxn ang="0">
                      <a:pos x="30" y="44"/>
                    </a:cxn>
                    <a:cxn ang="0">
                      <a:pos x="48" y="56"/>
                    </a:cxn>
                    <a:cxn ang="0">
                      <a:pos x="70" y="62"/>
                    </a:cxn>
                    <a:cxn ang="0">
                      <a:pos x="88" y="72"/>
                    </a:cxn>
                    <a:cxn ang="0">
                      <a:pos x="106" y="102"/>
                    </a:cxn>
                    <a:cxn ang="0">
                      <a:pos x="104" y="122"/>
                    </a:cxn>
                    <a:cxn ang="0">
                      <a:pos x="98" y="134"/>
                    </a:cxn>
                    <a:cxn ang="0">
                      <a:pos x="122" y="128"/>
                    </a:cxn>
                    <a:cxn ang="0">
                      <a:pos x="140" y="140"/>
                    </a:cxn>
                    <a:cxn ang="0">
                      <a:pos x="168" y="148"/>
                    </a:cxn>
                    <a:cxn ang="0">
                      <a:pos x="174" y="146"/>
                    </a:cxn>
                    <a:cxn ang="0">
                      <a:pos x="168" y="134"/>
                    </a:cxn>
                    <a:cxn ang="0">
                      <a:pos x="178" y="136"/>
                    </a:cxn>
                    <a:cxn ang="0">
                      <a:pos x="186" y="118"/>
                    </a:cxn>
                    <a:cxn ang="0">
                      <a:pos x="202" y="122"/>
                    </a:cxn>
                    <a:cxn ang="0">
                      <a:pos x="214" y="130"/>
                    </a:cxn>
                    <a:cxn ang="0">
                      <a:pos x="244" y="168"/>
                    </a:cxn>
                    <a:cxn ang="0">
                      <a:pos x="262" y="178"/>
                    </a:cxn>
                    <a:cxn ang="0">
                      <a:pos x="284" y="170"/>
                    </a:cxn>
                    <a:cxn ang="0">
                      <a:pos x="268" y="160"/>
                    </a:cxn>
                    <a:cxn ang="0">
                      <a:pos x="256" y="138"/>
                    </a:cxn>
                    <a:cxn ang="0">
                      <a:pos x="250" y="132"/>
                    </a:cxn>
                    <a:cxn ang="0">
                      <a:pos x="248" y="122"/>
                    </a:cxn>
                    <a:cxn ang="0">
                      <a:pos x="236" y="116"/>
                    </a:cxn>
                    <a:cxn ang="0">
                      <a:pos x="240" y="96"/>
                    </a:cxn>
                    <a:cxn ang="0">
                      <a:pos x="220" y="86"/>
                    </a:cxn>
                    <a:cxn ang="0">
                      <a:pos x="210" y="70"/>
                    </a:cxn>
                    <a:cxn ang="0">
                      <a:pos x="190" y="54"/>
                    </a:cxn>
                    <a:cxn ang="0">
                      <a:pos x="168" y="38"/>
                    </a:cxn>
                    <a:cxn ang="0">
                      <a:pos x="156" y="34"/>
                    </a:cxn>
                    <a:cxn ang="0">
                      <a:pos x="120" y="16"/>
                    </a:cxn>
                    <a:cxn ang="0">
                      <a:pos x="102" y="4"/>
                    </a:cxn>
                    <a:cxn ang="0">
                      <a:pos x="96" y="0"/>
                    </a:cxn>
                    <a:cxn ang="0">
                      <a:pos x="70" y="10"/>
                    </a:cxn>
                    <a:cxn ang="0">
                      <a:pos x="56" y="32"/>
                    </a:cxn>
                    <a:cxn ang="0">
                      <a:pos x="46" y="28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4" name="Freeform 24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/>
                  <a:ahLst/>
                  <a:cxnLst>
                    <a:cxn ang="0">
                      <a:pos x="1" y="58"/>
                    </a:cxn>
                    <a:cxn ang="0">
                      <a:pos x="27" y="60"/>
                    </a:cxn>
                    <a:cxn ang="0">
                      <a:pos x="45" y="48"/>
                    </a:cxn>
                    <a:cxn ang="0">
                      <a:pos x="57" y="30"/>
                    </a:cxn>
                    <a:cxn ang="0">
                      <a:pos x="43" y="14"/>
                    </a:cxn>
                    <a:cxn ang="0">
                      <a:pos x="43" y="4"/>
                    </a:cxn>
                    <a:cxn ang="0">
                      <a:pos x="71" y="26"/>
                    </a:cxn>
                    <a:cxn ang="0">
                      <a:pos x="67" y="54"/>
                    </a:cxn>
                    <a:cxn ang="0">
                      <a:pos x="33" y="78"/>
                    </a:cxn>
                    <a:cxn ang="0">
                      <a:pos x="9" y="66"/>
                    </a:cxn>
                    <a:cxn ang="0">
                      <a:pos x="3" y="62"/>
                    </a:cxn>
                    <a:cxn ang="0">
                      <a:pos x="1" y="58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5" name="Freeform 25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/>
                  <a:ahLst/>
                  <a:cxnLst>
                    <a:cxn ang="0">
                      <a:pos x="3" y="4"/>
                    </a:cxn>
                    <a:cxn ang="0">
                      <a:pos x="3" y="14"/>
                    </a:cxn>
                    <a:cxn ang="0">
                      <a:pos x="3" y="4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6" name="Freeform 26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/>
                  <a:ahLst/>
                  <a:cxnLst>
                    <a:cxn ang="0">
                      <a:pos x="8" y="14"/>
                    </a:cxn>
                    <a:cxn ang="0">
                      <a:pos x="14" y="0"/>
                    </a:cxn>
                    <a:cxn ang="0">
                      <a:pos x="14" y="22"/>
                    </a:cxn>
                    <a:cxn ang="0">
                      <a:pos x="8" y="14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7" name="Freeform 27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7" y="2"/>
                    </a:cxn>
                    <a:cxn ang="0">
                      <a:pos x="9" y="12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8" name="Freeform 28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5" y="2"/>
                    </a:cxn>
                    <a:cxn ang="0">
                      <a:pos x="15" y="14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9" name="Freeform 29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/>
                  <a:ahLst/>
                  <a:cxnLst>
                    <a:cxn ang="0">
                      <a:pos x="0" y="50"/>
                    </a:cxn>
                    <a:cxn ang="0">
                      <a:pos x="14" y="24"/>
                    </a:cxn>
                    <a:cxn ang="0">
                      <a:pos x="26" y="20"/>
                    </a:cxn>
                    <a:cxn ang="0">
                      <a:pos x="48" y="18"/>
                    </a:cxn>
                    <a:cxn ang="0">
                      <a:pos x="58" y="0"/>
                    </a:cxn>
                    <a:cxn ang="0">
                      <a:pos x="80" y="40"/>
                    </a:cxn>
                    <a:cxn ang="0">
                      <a:pos x="70" y="56"/>
                    </a:cxn>
                    <a:cxn ang="0">
                      <a:pos x="54" y="62"/>
                    </a:cxn>
                    <a:cxn ang="0">
                      <a:pos x="48" y="80"/>
                    </a:cxn>
                    <a:cxn ang="0">
                      <a:pos x="32" y="68"/>
                    </a:cxn>
                    <a:cxn ang="0">
                      <a:pos x="38" y="52"/>
                    </a:cxn>
                    <a:cxn ang="0">
                      <a:pos x="30" y="28"/>
                    </a:cxn>
                    <a:cxn ang="0">
                      <a:pos x="20" y="48"/>
                    </a:cxn>
                    <a:cxn ang="0">
                      <a:pos x="8" y="56"/>
                    </a:cxn>
                    <a:cxn ang="0">
                      <a:pos x="0" y="50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0" name="Freeform 30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/>
                  <a:ahLst/>
                  <a:cxnLst>
                    <a:cxn ang="0">
                      <a:pos x="14" y="96"/>
                    </a:cxn>
                    <a:cxn ang="0">
                      <a:pos x="26" y="128"/>
                    </a:cxn>
                    <a:cxn ang="0">
                      <a:pos x="32" y="108"/>
                    </a:cxn>
                    <a:cxn ang="0">
                      <a:pos x="52" y="100"/>
                    </a:cxn>
                    <a:cxn ang="0">
                      <a:pos x="46" y="124"/>
                    </a:cxn>
                    <a:cxn ang="0">
                      <a:pos x="66" y="126"/>
                    </a:cxn>
                    <a:cxn ang="0">
                      <a:pos x="76" y="142"/>
                    </a:cxn>
                    <a:cxn ang="0">
                      <a:pos x="58" y="148"/>
                    </a:cxn>
                    <a:cxn ang="0">
                      <a:pos x="74" y="174"/>
                    </a:cxn>
                    <a:cxn ang="0">
                      <a:pos x="84" y="154"/>
                    </a:cxn>
                    <a:cxn ang="0">
                      <a:pos x="82" y="112"/>
                    </a:cxn>
                    <a:cxn ang="0">
                      <a:pos x="60" y="106"/>
                    </a:cxn>
                    <a:cxn ang="0">
                      <a:pos x="50" y="82"/>
                    </a:cxn>
                    <a:cxn ang="0">
                      <a:pos x="34" y="82"/>
                    </a:cxn>
                    <a:cxn ang="0">
                      <a:pos x="30" y="70"/>
                    </a:cxn>
                    <a:cxn ang="0">
                      <a:pos x="42" y="42"/>
                    </a:cxn>
                    <a:cxn ang="0">
                      <a:pos x="30" y="0"/>
                    </a:cxn>
                    <a:cxn ang="0">
                      <a:pos x="18" y="22"/>
                    </a:cxn>
                    <a:cxn ang="0">
                      <a:pos x="4" y="46"/>
                    </a:cxn>
                    <a:cxn ang="0">
                      <a:pos x="14" y="76"/>
                    </a:cxn>
                    <a:cxn ang="0">
                      <a:pos x="14" y="96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1" name="Freeform 31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/>
                  <a:ahLst/>
                  <a:cxnLst>
                    <a:cxn ang="0">
                      <a:pos x="6" y="24"/>
                    </a:cxn>
                    <a:cxn ang="0">
                      <a:pos x="12" y="0"/>
                    </a:cxn>
                    <a:cxn ang="0">
                      <a:pos x="20" y="16"/>
                    </a:cxn>
                    <a:cxn ang="0">
                      <a:pos x="22" y="24"/>
                    </a:cxn>
                    <a:cxn ang="0">
                      <a:pos x="28" y="26"/>
                    </a:cxn>
                    <a:cxn ang="0">
                      <a:pos x="32" y="38"/>
                    </a:cxn>
                    <a:cxn ang="0">
                      <a:pos x="18" y="50"/>
                    </a:cxn>
                    <a:cxn ang="0">
                      <a:pos x="6" y="24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2" name="Freeform 32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22" y="20"/>
                    </a:cxn>
                    <a:cxn ang="0">
                      <a:pos x="36" y="0"/>
                    </a:cxn>
                    <a:cxn ang="0">
                      <a:pos x="24" y="28"/>
                    </a:cxn>
                    <a:cxn ang="0">
                      <a:pos x="2" y="50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3" name="Freeform 33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/>
                  <a:ahLst/>
                  <a:cxnLst>
                    <a:cxn ang="0">
                      <a:pos x="21" y="280"/>
                    </a:cxn>
                    <a:cxn ang="0">
                      <a:pos x="24" y="250"/>
                    </a:cxn>
                    <a:cxn ang="0">
                      <a:pos x="22" y="245"/>
                    </a:cxn>
                    <a:cxn ang="0">
                      <a:pos x="16" y="218"/>
                    </a:cxn>
                    <a:cxn ang="0">
                      <a:pos x="4" y="215"/>
                    </a:cxn>
                    <a:cxn ang="0">
                      <a:pos x="0" y="191"/>
                    </a:cxn>
                    <a:cxn ang="0">
                      <a:pos x="12" y="180"/>
                    </a:cxn>
                    <a:cxn ang="0">
                      <a:pos x="6" y="165"/>
                    </a:cxn>
                    <a:cxn ang="0">
                      <a:pos x="2" y="160"/>
                    </a:cxn>
                    <a:cxn ang="0">
                      <a:pos x="28" y="120"/>
                    </a:cxn>
                    <a:cxn ang="0">
                      <a:pos x="44" y="96"/>
                    </a:cxn>
                    <a:cxn ang="0">
                      <a:pos x="42" y="70"/>
                    </a:cxn>
                    <a:cxn ang="0">
                      <a:pos x="24" y="43"/>
                    </a:cxn>
                    <a:cxn ang="0">
                      <a:pos x="20" y="32"/>
                    </a:cxn>
                    <a:cxn ang="0">
                      <a:pos x="26" y="36"/>
                    </a:cxn>
                    <a:cxn ang="0">
                      <a:pos x="48" y="35"/>
                    </a:cxn>
                    <a:cxn ang="0">
                      <a:pos x="64" y="11"/>
                    </a:cxn>
                    <a:cxn ang="0">
                      <a:pos x="82" y="0"/>
                    </a:cxn>
                    <a:cxn ang="0">
                      <a:pos x="88" y="2"/>
                    </a:cxn>
                    <a:cxn ang="0">
                      <a:pos x="92" y="9"/>
                    </a:cxn>
                    <a:cxn ang="0">
                      <a:pos x="98" y="5"/>
                    </a:cxn>
                    <a:cxn ang="0">
                      <a:pos x="110" y="8"/>
                    </a:cxn>
                    <a:cxn ang="0">
                      <a:pos x="116" y="9"/>
                    </a:cxn>
                    <a:cxn ang="0">
                      <a:pos x="141" y="14"/>
                    </a:cxn>
                    <a:cxn ang="0">
                      <a:pos x="155" y="24"/>
                    </a:cxn>
                    <a:cxn ang="0">
                      <a:pos x="167" y="17"/>
                    </a:cxn>
                    <a:cxn ang="0">
                      <a:pos x="173" y="14"/>
                    </a:cxn>
                    <a:cxn ang="0">
                      <a:pos x="195" y="14"/>
                    </a:cxn>
                    <a:cxn ang="0">
                      <a:pos x="211" y="32"/>
                    </a:cxn>
                    <a:cxn ang="0">
                      <a:pos x="231" y="59"/>
                    </a:cxn>
                    <a:cxn ang="0">
                      <a:pos x="245" y="70"/>
                    </a:cxn>
                    <a:cxn ang="0">
                      <a:pos x="257" y="68"/>
                    </a:cxn>
                    <a:cxn ang="0">
                      <a:pos x="270" y="65"/>
                    </a:cxn>
                    <a:cxn ang="0">
                      <a:pos x="290" y="71"/>
                    </a:cxn>
                    <a:cxn ang="0">
                      <a:pos x="300" y="81"/>
                    </a:cxn>
                    <a:cxn ang="0">
                      <a:pos x="308" y="90"/>
                    </a:cxn>
                    <a:cxn ang="0">
                      <a:pos x="318" y="111"/>
                    </a:cxn>
                    <a:cxn ang="0">
                      <a:pos x="322" y="120"/>
                    </a:cxn>
                    <a:cxn ang="0">
                      <a:pos x="324" y="125"/>
                    </a:cxn>
                    <a:cxn ang="0">
                      <a:pos x="310" y="142"/>
                    </a:cxn>
                    <a:cxn ang="0">
                      <a:pos x="322" y="141"/>
                    </a:cxn>
                    <a:cxn ang="0">
                      <a:pos x="342" y="155"/>
                    </a:cxn>
                    <a:cxn ang="0">
                      <a:pos x="364" y="157"/>
                    </a:cxn>
                    <a:cxn ang="0">
                      <a:pos x="380" y="168"/>
                    </a:cxn>
                    <a:cxn ang="0">
                      <a:pos x="382" y="172"/>
                    </a:cxn>
                    <a:cxn ang="0">
                      <a:pos x="382" y="176"/>
                    </a:cxn>
                    <a:cxn ang="0">
                      <a:pos x="394" y="172"/>
                    </a:cxn>
                    <a:cxn ang="0">
                      <a:pos x="400" y="171"/>
                    </a:cxn>
                    <a:cxn ang="0">
                      <a:pos x="439" y="185"/>
                    </a:cxn>
                    <a:cxn ang="0">
                      <a:pos x="447" y="199"/>
                    </a:cxn>
                    <a:cxn ang="0">
                      <a:pos x="465" y="201"/>
                    </a:cxn>
                    <a:cxn ang="0">
                      <a:pos x="471" y="215"/>
                    </a:cxn>
                    <a:cxn ang="0">
                      <a:pos x="451" y="258"/>
                    </a:cxn>
                    <a:cxn ang="0">
                      <a:pos x="435" y="281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4" name="Freeform 34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/>
                  <a:ahLst/>
                  <a:cxnLst>
                    <a:cxn ang="0">
                      <a:pos x="406" y="6"/>
                    </a:cxn>
                    <a:cxn ang="0">
                      <a:pos x="502" y="34"/>
                    </a:cxn>
                    <a:cxn ang="0">
                      <a:pos x="550" y="38"/>
                    </a:cxn>
                    <a:cxn ang="0">
                      <a:pos x="578" y="130"/>
                    </a:cxn>
                    <a:cxn ang="0">
                      <a:pos x="586" y="90"/>
                    </a:cxn>
                    <a:cxn ang="0">
                      <a:pos x="606" y="70"/>
                    </a:cxn>
                    <a:cxn ang="0">
                      <a:pos x="642" y="126"/>
                    </a:cxn>
                    <a:cxn ang="0">
                      <a:pos x="682" y="98"/>
                    </a:cxn>
                    <a:cxn ang="0">
                      <a:pos x="706" y="86"/>
                    </a:cxn>
                    <a:cxn ang="0">
                      <a:pos x="762" y="2"/>
                    </a:cxn>
                    <a:cxn ang="0">
                      <a:pos x="798" y="70"/>
                    </a:cxn>
                    <a:cxn ang="0">
                      <a:pos x="798" y="130"/>
                    </a:cxn>
                    <a:cxn ang="0">
                      <a:pos x="790" y="158"/>
                    </a:cxn>
                    <a:cxn ang="0">
                      <a:pos x="766" y="162"/>
                    </a:cxn>
                    <a:cxn ang="0">
                      <a:pos x="762" y="186"/>
                    </a:cxn>
                    <a:cxn ang="0">
                      <a:pos x="802" y="226"/>
                    </a:cxn>
                    <a:cxn ang="0">
                      <a:pos x="786" y="322"/>
                    </a:cxn>
                    <a:cxn ang="0">
                      <a:pos x="830" y="414"/>
                    </a:cxn>
                    <a:cxn ang="0">
                      <a:pos x="854" y="450"/>
                    </a:cxn>
                    <a:cxn ang="0">
                      <a:pos x="830" y="450"/>
                    </a:cxn>
                    <a:cxn ang="0">
                      <a:pos x="746" y="378"/>
                    </a:cxn>
                    <a:cxn ang="0">
                      <a:pos x="678" y="402"/>
                    </a:cxn>
                    <a:cxn ang="0">
                      <a:pos x="590" y="442"/>
                    </a:cxn>
                    <a:cxn ang="0">
                      <a:pos x="642" y="578"/>
                    </a:cxn>
                    <a:cxn ang="0">
                      <a:pos x="710" y="610"/>
                    </a:cxn>
                    <a:cxn ang="0">
                      <a:pos x="738" y="550"/>
                    </a:cxn>
                    <a:cxn ang="0">
                      <a:pos x="774" y="570"/>
                    </a:cxn>
                    <a:cxn ang="0">
                      <a:pos x="766" y="630"/>
                    </a:cxn>
                    <a:cxn ang="0">
                      <a:pos x="802" y="670"/>
                    </a:cxn>
                    <a:cxn ang="0">
                      <a:pos x="838" y="658"/>
                    </a:cxn>
                    <a:cxn ang="0">
                      <a:pos x="922" y="806"/>
                    </a:cxn>
                    <a:cxn ang="0">
                      <a:pos x="942" y="826"/>
                    </a:cxn>
                    <a:cxn ang="0">
                      <a:pos x="874" y="810"/>
                    </a:cxn>
                    <a:cxn ang="0">
                      <a:pos x="830" y="758"/>
                    </a:cxn>
                    <a:cxn ang="0">
                      <a:pos x="778" y="710"/>
                    </a:cxn>
                    <a:cxn ang="0">
                      <a:pos x="702" y="662"/>
                    </a:cxn>
                    <a:cxn ang="0">
                      <a:pos x="614" y="646"/>
                    </a:cxn>
                    <a:cxn ang="0">
                      <a:pos x="506" y="594"/>
                    </a:cxn>
                    <a:cxn ang="0">
                      <a:pos x="462" y="506"/>
                    </a:cxn>
                    <a:cxn ang="0">
                      <a:pos x="430" y="462"/>
                    </a:cxn>
                    <a:cxn ang="0">
                      <a:pos x="382" y="430"/>
                    </a:cxn>
                    <a:cxn ang="0">
                      <a:pos x="342" y="370"/>
                    </a:cxn>
                    <a:cxn ang="0">
                      <a:pos x="354" y="414"/>
                    </a:cxn>
                    <a:cxn ang="0">
                      <a:pos x="418" y="494"/>
                    </a:cxn>
                    <a:cxn ang="0">
                      <a:pos x="422" y="526"/>
                    </a:cxn>
                    <a:cxn ang="0">
                      <a:pos x="394" y="498"/>
                    </a:cxn>
                    <a:cxn ang="0">
                      <a:pos x="354" y="466"/>
                    </a:cxn>
                    <a:cxn ang="0">
                      <a:pos x="314" y="402"/>
                    </a:cxn>
                    <a:cxn ang="0">
                      <a:pos x="266" y="346"/>
                    </a:cxn>
                    <a:cxn ang="0">
                      <a:pos x="210" y="314"/>
                    </a:cxn>
                    <a:cxn ang="0">
                      <a:pos x="154" y="238"/>
                    </a:cxn>
                    <a:cxn ang="0">
                      <a:pos x="66" y="66"/>
                    </a:cxn>
                    <a:cxn ang="0">
                      <a:pos x="34" y="38"/>
                    </a:cxn>
                    <a:cxn ang="0">
                      <a:pos x="46" y="22"/>
                    </a:cxn>
                    <a:cxn ang="0">
                      <a:pos x="102" y="70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5" name="Freeform 35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/>
                  <a:ahLst/>
                  <a:cxnLst>
                    <a:cxn ang="0">
                      <a:pos x="6" y="28"/>
                    </a:cxn>
                    <a:cxn ang="0">
                      <a:pos x="10" y="48"/>
                    </a:cxn>
                    <a:cxn ang="0">
                      <a:pos x="6" y="28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6" name="Freeform 36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12" y="1"/>
                    </a:cxn>
                    <a:cxn ang="0">
                      <a:pos x="36" y="17"/>
                    </a:cxn>
                    <a:cxn ang="0">
                      <a:pos x="8" y="17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7" name="Freeform 37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28" y="25"/>
                    </a:cxn>
                    <a:cxn ang="0">
                      <a:pos x="56" y="21"/>
                    </a:cxn>
                    <a:cxn ang="0">
                      <a:pos x="80" y="9"/>
                    </a:cxn>
                    <a:cxn ang="0">
                      <a:pos x="64" y="25"/>
                    </a:cxn>
                    <a:cxn ang="0">
                      <a:pos x="124" y="49"/>
                    </a:cxn>
                    <a:cxn ang="0">
                      <a:pos x="160" y="65"/>
                    </a:cxn>
                    <a:cxn ang="0">
                      <a:pos x="116" y="77"/>
                    </a:cxn>
                    <a:cxn ang="0">
                      <a:pos x="88" y="57"/>
                    </a:cxn>
                    <a:cxn ang="0">
                      <a:pos x="76" y="53"/>
                    </a:cxn>
                    <a:cxn ang="0">
                      <a:pos x="24" y="4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8" name="Freeform 38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2" y="4"/>
                    </a:cxn>
                    <a:cxn ang="0">
                      <a:pos x="88" y="24"/>
                    </a:cxn>
                    <a:cxn ang="0">
                      <a:pos x="112" y="20"/>
                    </a:cxn>
                    <a:cxn ang="0">
                      <a:pos x="108" y="44"/>
                    </a:cxn>
                    <a:cxn ang="0">
                      <a:pos x="64" y="40"/>
                    </a:cxn>
                    <a:cxn ang="0">
                      <a:pos x="0" y="36"/>
                    </a:cxn>
                    <a:cxn ang="0">
                      <a:pos x="28" y="2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9" name="Freeform 39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/>
                  <a:ahLst/>
                  <a:cxnLst>
                    <a:cxn ang="0">
                      <a:pos x="17" y="25"/>
                    </a:cxn>
                    <a:cxn ang="0">
                      <a:pos x="37" y="13"/>
                    </a:cxn>
                    <a:cxn ang="0">
                      <a:pos x="17" y="2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0" name="Freeform 40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/>
                  <a:ahLst/>
                  <a:cxnLst>
                    <a:cxn ang="0">
                      <a:pos x="19" y="32"/>
                    </a:cxn>
                    <a:cxn ang="0">
                      <a:pos x="19" y="0"/>
                    </a:cxn>
                    <a:cxn ang="0">
                      <a:pos x="19" y="32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1" name="Freeform 41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/>
                  <a:ahLst/>
                  <a:cxnLst>
                    <a:cxn ang="0">
                      <a:pos x="4" y="9"/>
                    </a:cxn>
                    <a:cxn ang="0">
                      <a:pos x="20" y="33"/>
                    </a:cxn>
                    <a:cxn ang="0">
                      <a:pos x="24" y="49"/>
                    </a:cxn>
                    <a:cxn ang="0">
                      <a:pos x="36" y="53"/>
                    </a:cxn>
                    <a:cxn ang="0">
                      <a:pos x="24" y="73"/>
                    </a:cxn>
                    <a:cxn ang="0">
                      <a:pos x="0" y="21"/>
                    </a:cxn>
                    <a:cxn ang="0">
                      <a:pos x="4" y="9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2" name="Freeform 42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/>
                  <a:ahLst/>
                  <a:cxnLst>
                    <a:cxn ang="0">
                      <a:pos x="220" y="1"/>
                    </a:cxn>
                    <a:cxn ang="0">
                      <a:pos x="231" y="8"/>
                    </a:cxn>
                    <a:cxn ang="0">
                      <a:pos x="235" y="0"/>
                    </a:cxn>
                    <a:cxn ang="0">
                      <a:pos x="265" y="0"/>
                    </a:cxn>
                    <a:cxn ang="0">
                      <a:pos x="287" y="17"/>
                    </a:cxn>
                    <a:cxn ang="0">
                      <a:pos x="319" y="10"/>
                    </a:cxn>
                    <a:cxn ang="0">
                      <a:pos x="314" y="29"/>
                    </a:cxn>
                    <a:cxn ang="0">
                      <a:pos x="298" y="46"/>
                    </a:cxn>
                    <a:cxn ang="0">
                      <a:pos x="295" y="29"/>
                    </a:cxn>
                    <a:cxn ang="0">
                      <a:pos x="287" y="31"/>
                    </a:cxn>
                    <a:cxn ang="0">
                      <a:pos x="279" y="29"/>
                    </a:cxn>
                    <a:cxn ang="0">
                      <a:pos x="263" y="21"/>
                    </a:cxn>
                    <a:cxn ang="0">
                      <a:pos x="228" y="38"/>
                    </a:cxn>
                    <a:cxn ang="0">
                      <a:pos x="201" y="44"/>
                    </a:cxn>
                    <a:cxn ang="0">
                      <a:pos x="212" y="57"/>
                    </a:cxn>
                    <a:cxn ang="0">
                      <a:pos x="188" y="63"/>
                    </a:cxn>
                    <a:cxn ang="0">
                      <a:pos x="169" y="61"/>
                    </a:cxn>
                    <a:cxn ang="0">
                      <a:pos x="177" y="57"/>
                    </a:cxn>
                    <a:cxn ang="0">
                      <a:pos x="171" y="40"/>
                    </a:cxn>
                    <a:cxn ang="0">
                      <a:pos x="169" y="31"/>
                    </a:cxn>
                    <a:cxn ang="0">
                      <a:pos x="158" y="23"/>
                    </a:cxn>
                    <a:cxn ang="0">
                      <a:pos x="142" y="27"/>
                    </a:cxn>
                    <a:cxn ang="0">
                      <a:pos x="134" y="27"/>
                    </a:cxn>
                    <a:cxn ang="0">
                      <a:pos x="123" y="25"/>
                    </a:cxn>
                    <a:cxn ang="0">
                      <a:pos x="83" y="2"/>
                    </a:cxn>
                    <a:cxn ang="0">
                      <a:pos x="59" y="14"/>
                    </a:cxn>
                    <a:cxn ang="0">
                      <a:pos x="1" y="0"/>
                    </a:cxn>
                    <a:cxn ang="0">
                      <a:pos x="220" y="1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3" name="Freeform 43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/>
                  <a:ahLst/>
                  <a:cxnLst>
                    <a:cxn ang="0">
                      <a:pos x="105" y="31"/>
                    </a:cxn>
                    <a:cxn ang="0">
                      <a:pos x="30" y="1"/>
                    </a:cxn>
                    <a:cxn ang="0">
                      <a:pos x="285" y="0"/>
                    </a:cxn>
                    <a:cxn ang="0">
                      <a:pos x="296" y="14"/>
                    </a:cxn>
                    <a:cxn ang="0">
                      <a:pos x="264" y="16"/>
                    </a:cxn>
                    <a:cxn ang="0">
                      <a:pos x="105" y="3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4" name="Freeform 44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12" y="29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5" name="Freeform 45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/>
                  <a:ahLst/>
                  <a:cxnLst>
                    <a:cxn ang="0">
                      <a:pos x="73" y="1"/>
                    </a:cxn>
                    <a:cxn ang="0">
                      <a:pos x="436" y="0"/>
                    </a:cxn>
                    <a:cxn ang="0">
                      <a:pos x="416" y="54"/>
                    </a:cxn>
                    <a:cxn ang="0">
                      <a:pos x="397" y="68"/>
                    </a:cxn>
                    <a:cxn ang="0">
                      <a:pos x="392" y="70"/>
                    </a:cxn>
                    <a:cxn ang="0">
                      <a:pos x="375" y="73"/>
                    </a:cxn>
                    <a:cxn ang="0">
                      <a:pos x="361" y="88"/>
                    </a:cxn>
                    <a:cxn ang="0">
                      <a:pos x="362" y="99"/>
                    </a:cxn>
                    <a:cxn ang="0">
                      <a:pos x="364" y="107"/>
                    </a:cxn>
                    <a:cxn ang="0">
                      <a:pos x="366" y="113"/>
                    </a:cxn>
                    <a:cxn ang="0">
                      <a:pos x="362" y="122"/>
                    </a:cxn>
                    <a:cxn ang="0">
                      <a:pos x="351" y="120"/>
                    </a:cxn>
                    <a:cxn ang="0">
                      <a:pos x="342" y="129"/>
                    </a:cxn>
                    <a:cxn ang="0">
                      <a:pos x="347" y="105"/>
                    </a:cxn>
                    <a:cxn ang="0">
                      <a:pos x="338" y="100"/>
                    </a:cxn>
                    <a:cxn ang="0">
                      <a:pos x="344" y="93"/>
                    </a:cxn>
                    <a:cxn ang="0">
                      <a:pos x="342" y="89"/>
                    </a:cxn>
                    <a:cxn ang="0">
                      <a:pos x="320" y="94"/>
                    </a:cxn>
                    <a:cxn ang="0">
                      <a:pos x="317" y="85"/>
                    </a:cxn>
                    <a:cxn ang="0">
                      <a:pos x="297" y="94"/>
                    </a:cxn>
                    <a:cxn ang="0">
                      <a:pos x="320" y="103"/>
                    </a:cxn>
                    <a:cxn ang="0">
                      <a:pos x="305" y="117"/>
                    </a:cxn>
                    <a:cxn ang="0">
                      <a:pos x="311" y="126"/>
                    </a:cxn>
                    <a:cxn ang="0">
                      <a:pos x="315" y="138"/>
                    </a:cxn>
                    <a:cxn ang="0">
                      <a:pos x="309" y="139"/>
                    </a:cxn>
                    <a:cxn ang="0">
                      <a:pos x="314" y="144"/>
                    </a:cxn>
                    <a:cxn ang="0">
                      <a:pos x="307" y="152"/>
                    </a:cxn>
                    <a:cxn ang="0">
                      <a:pos x="0" y="149"/>
                    </a:cxn>
                    <a:cxn ang="0">
                      <a:pos x="73" y="1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6" name="Freeform 46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/>
                  <a:ahLst/>
                  <a:cxnLst>
                    <a:cxn ang="0">
                      <a:pos x="5" y="156"/>
                    </a:cxn>
                    <a:cxn ang="0">
                      <a:pos x="15" y="108"/>
                    </a:cxn>
                    <a:cxn ang="0">
                      <a:pos x="17" y="68"/>
                    </a:cxn>
                    <a:cxn ang="0">
                      <a:pos x="11" y="40"/>
                    </a:cxn>
                    <a:cxn ang="0">
                      <a:pos x="17" y="12"/>
                    </a:cxn>
                    <a:cxn ang="0">
                      <a:pos x="21" y="0"/>
                    </a:cxn>
                    <a:cxn ang="0">
                      <a:pos x="31" y="30"/>
                    </a:cxn>
                    <a:cxn ang="0">
                      <a:pos x="47" y="98"/>
                    </a:cxn>
                    <a:cxn ang="0">
                      <a:pos x="31" y="108"/>
                    </a:cxn>
                    <a:cxn ang="0">
                      <a:pos x="23" y="126"/>
                    </a:cxn>
                    <a:cxn ang="0">
                      <a:pos x="21" y="132"/>
                    </a:cxn>
                    <a:cxn ang="0">
                      <a:pos x="27" y="134"/>
                    </a:cxn>
                    <a:cxn ang="0">
                      <a:pos x="31" y="146"/>
                    </a:cxn>
                    <a:cxn ang="0">
                      <a:pos x="13" y="148"/>
                    </a:cxn>
                    <a:cxn ang="0">
                      <a:pos x="7" y="160"/>
                    </a:cxn>
                    <a:cxn ang="0">
                      <a:pos x="3" y="154"/>
                    </a:cxn>
                    <a:cxn ang="0">
                      <a:pos x="5" y="156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7" name="Freeform 47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/>
                  <a:ahLst/>
                  <a:cxnLst>
                    <a:cxn ang="0">
                      <a:pos x="26" y="61"/>
                    </a:cxn>
                    <a:cxn ang="0">
                      <a:pos x="30" y="43"/>
                    </a:cxn>
                    <a:cxn ang="0">
                      <a:pos x="50" y="33"/>
                    </a:cxn>
                    <a:cxn ang="0">
                      <a:pos x="54" y="45"/>
                    </a:cxn>
                    <a:cxn ang="0">
                      <a:pos x="66" y="49"/>
                    </a:cxn>
                    <a:cxn ang="0">
                      <a:pos x="80" y="55"/>
                    </a:cxn>
                    <a:cxn ang="0">
                      <a:pos x="116" y="33"/>
                    </a:cxn>
                    <a:cxn ang="0">
                      <a:pos x="130" y="17"/>
                    </a:cxn>
                    <a:cxn ang="0">
                      <a:pos x="138" y="11"/>
                    </a:cxn>
                    <a:cxn ang="0">
                      <a:pos x="106" y="49"/>
                    </a:cxn>
                    <a:cxn ang="0">
                      <a:pos x="84" y="67"/>
                    </a:cxn>
                    <a:cxn ang="0">
                      <a:pos x="66" y="81"/>
                    </a:cxn>
                    <a:cxn ang="0">
                      <a:pos x="48" y="103"/>
                    </a:cxn>
                    <a:cxn ang="0">
                      <a:pos x="26" y="89"/>
                    </a:cxn>
                    <a:cxn ang="0">
                      <a:pos x="20" y="87"/>
                    </a:cxn>
                    <a:cxn ang="0">
                      <a:pos x="22" y="97"/>
                    </a:cxn>
                    <a:cxn ang="0">
                      <a:pos x="0" y="97"/>
                    </a:cxn>
                    <a:cxn ang="0">
                      <a:pos x="10" y="79"/>
                    </a:cxn>
                    <a:cxn ang="0">
                      <a:pos x="26" y="61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8" name="Freeform 48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/>
                  <a:ahLst/>
                  <a:cxnLst>
                    <a:cxn ang="0">
                      <a:pos x="158" y="24"/>
                    </a:cxn>
                    <a:cxn ang="0">
                      <a:pos x="160" y="6"/>
                    </a:cxn>
                    <a:cxn ang="0">
                      <a:pos x="170" y="0"/>
                    </a:cxn>
                    <a:cxn ang="0">
                      <a:pos x="182" y="24"/>
                    </a:cxn>
                    <a:cxn ang="0">
                      <a:pos x="188" y="42"/>
                    </a:cxn>
                    <a:cxn ang="0">
                      <a:pos x="178" y="58"/>
                    </a:cxn>
                    <a:cxn ang="0">
                      <a:pos x="170" y="76"/>
                    </a:cxn>
                    <a:cxn ang="0">
                      <a:pos x="162" y="126"/>
                    </a:cxn>
                    <a:cxn ang="0">
                      <a:pos x="144" y="136"/>
                    </a:cxn>
                    <a:cxn ang="0">
                      <a:pos x="120" y="138"/>
                    </a:cxn>
                    <a:cxn ang="0">
                      <a:pos x="112" y="124"/>
                    </a:cxn>
                    <a:cxn ang="0">
                      <a:pos x="102" y="146"/>
                    </a:cxn>
                    <a:cxn ang="0">
                      <a:pos x="90" y="150"/>
                    </a:cxn>
                    <a:cxn ang="0">
                      <a:pos x="80" y="132"/>
                    </a:cxn>
                    <a:cxn ang="0">
                      <a:pos x="58" y="144"/>
                    </a:cxn>
                    <a:cxn ang="0">
                      <a:pos x="76" y="142"/>
                    </a:cxn>
                    <a:cxn ang="0">
                      <a:pos x="78" y="160"/>
                    </a:cxn>
                    <a:cxn ang="0">
                      <a:pos x="58" y="166"/>
                    </a:cxn>
                    <a:cxn ang="0">
                      <a:pos x="34" y="166"/>
                    </a:cxn>
                    <a:cxn ang="0">
                      <a:pos x="36" y="154"/>
                    </a:cxn>
                    <a:cxn ang="0">
                      <a:pos x="46" y="144"/>
                    </a:cxn>
                    <a:cxn ang="0">
                      <a:pos x="34" y="148"/>
                    </a:cxn>
                    <a:cxn ang="0">
                      <a:pos x="26" y="166"/>
                    </a:cxn>
                    <a:cxn ang="0">
                      <a:pos x="30" y="190"/>
                    </a:cxn>
                    <a:cxn ang="0">
                      <a:pos x="14" y="200"/>
                    </a:cxn>
                    <a:cxn ang="0">
                      <a:pos x="0" y="214"/>
                    </a:cxn>
                    <a:cxn ang="0">
                      <a:pos x="8" y="188"/>
                    </a:cxn>
                    <a:cxn ang="0">
                      <a:pos x="0" y="164"/>
                    </a:cxn>
                    <a:cxn ang="0">
                      <a:pos x="14" y="152"/>
                    </a:cxn>
                    <a:cxn ang="0">
                      <a:pos x="32" y="134"/>
                    </a:cxn>
                    <a:cxn ang="0">
                      <a:pos x="44" y="118"/>
                    </a:cxn>
                    <a:cxn ang="0">
                      <a:pos x="72" y="116"/>
                    </a:cxn>
                    <a:cxn ang="0">
                      <a:pos x="84" y="112"/>
                    </a:cxn>
                    <a:cxn ang="0">
                      <a:pos x="114" y="78"/>
                    </a:cxn>
                    <a:cxn ang="0">
                      <a:pos x="120" y="92"/>
                    </a:cxn>
                    <a:cxn ang="0">
                      <a:pos x="132" y="76"/>
                    </a:cxn>
                    <a:cxn ang="0">
                      <a:pos x="150" y="54"/>
                    </a:cxn>
                    <a:cxn ang="0">
                      <a:pos x="154" y="42"/>
                    </a:cxn>
                    <a:cxn ang="0">
                      <a:pos x="148" y="38"/>
                    </a:cxn>
                    <a:cxn ang="0">
                      <a:pos x="152" y="32"/>
                    </a:cxn>
                    <a:cxn ang="0">
                      <a:pos x="158" y="24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9" name="Freeform 49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4" y="13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0" name="Freeform 50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/>
                  <a:ahLst/>
                  <a:cxnLst>
                    <a:cxn ang="0">
                      <a:pos x="812" y="26"/>
                    </a:cxn>
                    <a:cxn ang="0">
                      <a:pos x="778" y="78"/>
                    </a:cxn>
                    <a:cxn ang="0">
                      <a:pos x="748" y="122"/>
                    </a:cxn>
                    <a:cxn ang="0">
                      <a:pos x="722" y="142"/>
                    </a:cxn>
                    <a:cxn ang="0">
                      <a:pos x="634" y="180"/>
                    </a:cxn>
                    <a:cxn ang="0">
                      <a:pos x="632" y="210"/>
                    </a:cxn>
                    <a:cxn ang="0">
                      <a:pos x="604" y="230"/>
                    </a:cxn>
                    <a:cxn ang="0">
                      <a:pos x="620" y="178"/>
                    </a:cxn>
                    <a:cxn ang="0">
                      <a:pos x="576" y="188"/>
                    </a:cxn>
                    <a:cxn ang="0">
                      <a:pos x="556" y="218"/>
                    </a:cxn>
                    <a:cxn ang="0">
                      <a:pos x="596" y="280"/>
                    </a:cxn>
                    <a:cxn ang="0">
                      <a:pos x="594" y="368"/>
                    </a:cxn>
                    <a:cxn ang="0">
                      <a:pos x="542" y="406"/>
                    </a:cxn>
                    <a:cxn ang="0">
                      <a:pos x="522" y="386"/>
                    </a:cxn>
                    <a:cxn ang="0">
                      <a:pos x="482" y="348"/>
                    </a:cxn>
                    <a:cxn ang="0">
                      <a:pos x="462" y="348"/>
                    </a:cxn>
                    <a:cxn ang="0">
                      <a:pos x="450" y="394"/>
                    </a:cxn>
                    <a:cxn ang="0">
                      <a:pos x="500" y="464"/>
                    </a:cxn>
                    <a:cxn ang="0">
                      <a:pos x="510" y="524"/>
                    </a:cxn>
                    <a:cxn ang="0">
                      <a:pos x="526" y="560"/>
                    </a:cxn>
                    <a:cxn ang="0">
                      <a:pos x="492" y="544"/>
                    </a:cxn>
                    <a:cxn ang="0">
                      <a:pos x="470" y="518"/>
                    </a:cxn>
                    <a:cxn ang="0">
                      <a:pos x="422" y="424"/>
                    </a:cxn>
                    <a:cxn ang="0">
                      <a:pos x="426" y="310"/>
                    </a:cxn>
                    <a:cxn ang="0">
                      <a:pos x="422" y="268"/>
                    </a:cxn>
                    <a:cxn ang="0">
                      <a:pos x="412" y="276"/>
                    </a:cxn>
                    <a:cxn ang="0">
                      <a:pos x="386" y="266"/>
                    </a:cxn>
                    <a:cxn ang="0">
                      <a:pos x="360" y="170"/>
                    </a:cxn>
                    <a:cxn ang="0">
                      <a:pos x="330" y="166"/>
                    </a:cxn>
                    <a:cxn ang="0">
                      <a:pos x="288" y="172"/>
                    </a:cxn>
                    <a:cxn ang="0">
                      <a:pos x="242" y="232"/>
                    </a:cxn>
                    <a:cxn ang="0">
                      <a:pos x="196" y="268"/>
                    </a:cxn>
                    <a:cxn ang="0">
                      <a:pos x="184" y="274"/>
                    </a:cxn>
                    <a:cxn ang="0">
                      <a:pos x="160" y="328"/>
                    </a:cxn>
                    <a:cxn ang="0">
                      <a:pos x="152" y="354"/>
                    </a:cxn>
                    <a:cxn ang="0">
                      <a:pos x="128" y="404"/>
                    </a:cxn>
                    <a:cxn ang="0">
                      <a:pos x="94" y="392"/>
                    </a:cxn>
                    <a:cxn ang="0">
                      <a:pos x="66" y="258"/>
                    </a:cxn>
                    <a:cxn ang="0">
                      <a:pos x="72" y="156"/>
                    </a:cxn>
                    <a:cxn ang="0">
                      <a:pos x="44" y="180"/>
                    </a:cxn>
                    <a:cxn ang="0">
                      <a:pos x="20" y="150"/>
                    </a:cxn>
                    <a:cxn ang="0">
                      <a:pos x="24" y="138"/>
                    </a:cxn>
                    <a:cxn ang="0">
                      <a:pos x="0" y="92"/>
                    </a:cxn>
                    <a:cxn ang="0">
                      <a:pos x="798" y="6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1" name="Freeform 51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/>
                  <a:ahLst/>
                  <a:cxnLst>
                    <a:cxn ang="0">
                      <a:pos x="7" y="11"/>
                    </a:cxn>
                    <a:cxn ang="0">
                      <a:pos x="17" y="3"/>
                    </a:cxn>
                    <a:cxn ang="0">
                      <a:pos x="37" y="33"/>
                    </a:cxn>
                    <a:cxn ang="0">
                      <a:pos x="19" y="85"/>
                    </a:cxn>
                    <a:cxn ang="0">
                      <a:pos x="1" y="69"/>
                    </a:cxn>
                    <a:cxn ang="0">
                      <a:pos x="7" y="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2" name="Freeform 52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/>
                  <a:ahLst/>
                  <a:cxnLst>
                    <a:cxn ang="0">
                      <a:pos x="13" y="28"/>
                    </a:cxn>
                    <a:cxn ang="0">
                      <a:pos x="29" y="2"/>
                    </a:cxn>
                    <a:cxn ang="0">
                      <a:pos x="43" y="4"/>
                    </a:cxn>
                    <a:cxn ang="0">
                      <a:pos x="39" y="26"/>
                    </a:cxn>
                    <a:cxn ang="0">
                      <a:pos x="13" y="74"/>
                    </a:cxn>
                    <a:cxn ang="0">
                      <a:pos x="7" y="60"/>
                    </a:cxn>
                    <a:cxn ang="0">
                      <a:pos x="3" y="36"/>
                    </a:cxn>
                    <a:cxn ang="0">
                      <a:pos x="13" y="28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3" name="Freeform 53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/>
                  <a:ahLst/>
                  <a:cxnLst>
                    <a:cxn ang="0">
                      <a:pos x="7" y="16"/>
                    </a:cxn>
                    <a:cxn ang="0">
                      <a:pos x="5" y="30"/>
                    </a:cxn>
                    <a:cxn ang="0">
                      <a:pos x="7" y="16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4" name="Freeform 54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/>
                  <a:ahLst/>
                  <a:cxnLst>
                    <a:cxn ang="0">
                      <a:pos x="481" y="464"/>
                    </a:cxn>
                    <a:cxn ang="0">
                      <a:pos x="486" y="451"/>
                    </a:cxn>
                    <a:cxn ang="0">
                      <a:pos x="500" y="413"/>
                    </a:cxn>
                    <a:cxn ang="0">
                      <a:pos x="309" y="287"/>
                    </a:cxn>
                    <a:cxn ang="0">
                      <a:pos x="282" y="346"/>
                    </a:cxn>
                    <a:cxn ang="0">
                      <a:pos x="303" y="556"/>
                    </a:cxn>
                    <a:cxn ang="0">
                      <a:pos x="282" y="494"/>
                    </a:cxn>
                    <a:cxn ang="0">
                      <a:pos x="242" y="439"/>
                    </a:cxn>
                    <a:cxn ang="0">
                      <a:pos x="245" y="413"/>
                    </a:cxn>
                    <a:cxn ang="0">
                      <a:pos x="247" y="394"/>
                    </a:cxn>
                    <a:cxn ang="0">
                      <a:pos x="220" y="375"/>
                    </a:cxn>
                    <a:cxn ang="0">
                      <a:pos x="194" y="346"/>
                    </a:cxn>
                    <a:cxn ang="0">
                      <a:pos x="148" y="354"/>
                    </a:cxn>
                    <a:cxn ang="0">
                      <a:pos x="126" y="365"/>
                    </a:cxn>
                    <a:cxn ang="0">
                      <a:pos x="78" y="365"/>
                    </a:cxn>
                    <a:cxn ang="0">
                      <a:pos x="22" y="312"/>
                    </a:cxn>
                    <a:cxn ang="0">
                      <a:pos x="11" y="295"/>
                    </a:cxn>
                    <a:cxn ang="0">
                      <a:pos x="0" y="264"/>
                    </a:cxn>
                    <a:cxn ang="0">
                      <a:pos x="24" y="213"/>
                    </a:cxn>
                    <a:cxn ang="0">
                      <a:pos x="32" y="181"/>
                    </a:cxn>
                    <a:cxn ang="0">
                      <a:pos x="51" y="143"/>
                    </a:cxn>
                    <a:cxn ang="0">
                      <a:pos x="81" y="116"/>
                    </a:cxn>
                    <a:cxn ang="0">
                      <a:pos x="167" y="67"/>
                    </a:cxn>
                    <a:cxn ang="0">
                      <a:pos x="220" y="30"/>
                    </a:cxn>
                    <a:cxn ang="0">
                      <a:pos x="258" y="6"/>
                    </a:cxn>
                    <a:cxn ang="0">
                      <a:pos x="363" y="2"/>
                    </a:cxn>
                    <a:cxn ang="0">
                      <a:pos x="398" y="0"/>
                    </a:cxn>
                    <a:cxn ang="0">
                      <a:pos x="384" y="34"/>
                    </a:cxn>
                    <a:cxn ang="0">
                      <a:pos x="443" y="84"/>
                    </a:cxn>
                    <a:cxn ang="0">
                      <a:pos x="497" y="74"/>
                    </a:cxn>
                    <a:cxn ang="0">
                      <a:pos x="529" y="82"/>
                    </a:cxn>
                    <a:cxn ang="0">
                      <a:pos x="559" y="97"/>
                    </a:cxn>
                    <a:cxn ang="0">
                      <a:pos x="572" y="188"/>
                    </a:cxn>
                    <a:cxn ang="0">
                      <a:pos x="572" y="240"/>
                    </a:cxn>
                    <a:cxn ang="0">
                      <a:pos x="599" y="283"/>
                    </a:cxn>
                    <a:cxn ang="0">
                      <a:pos x="645" y="300"/>
                    </a:cxn>
                    <a:cxn ang="0">
                      <a:pos x="680" y="295"/>
                    </a:cxn>
                    <a:cxn ang="0">
                      <a:pos x="664" y="340"/>
                    </a:cxn>
                    <a:cxn ang="0">
                      <a:pos x="599" y="407"/>
                    </a:cxn>
                    <a:cxn ang="0">
                      <a:pos x="548" y="485"/>
                    </a:cxn>
                    <a:cxn ang="0">
                      <a:pos x="556" y="508"/>
                    </a:cxn>
                    <a:cxn ang="0">
                      <a:pos x="435" y="556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5" name="Freeform 55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/>
                  <a:ahLst/>
                  <a:cxnLst>
                    <a:cxn ang="0">
                      <a:pos x="243" y="347"/>
                    </a:cxn>
                    <a:cxn ang="0">
                      <a:pos x="233" y="301"/>
                    </a:cxn>
                    <a:cxn ang="0">
                      <a:pos x="217" y="288"/>
                    </a:cxn>
                    <a:cxn ang="0">
                      <a:pos x="215" y="269"/>
                    </a:cxn>
                    <a:cxn ang="0">
                      <a:pos x="209" y="254"/>
                    </a:cxn>
                    <a:cxn ang="0">
                      <a:pos x="209" y="229"/>
                    </a:cxn>
                    <a:cxn ang="0">
                      <a:pos x="207" y="214"/>
                    </a:cxn>
                    <a:cxn ang="0">
                      <a:pos x="228" y="202"/>
                    </a:cxn>
                    <a:cxn ang="0">
                      <a:pos x="257" y="197"/>
                    </a:cxn>
                    <a:cxn ang="0">
                      <a:pos x="257" y="136"/>
                    </a:cxn>
                    <a:cxn ang="0">
                      <a:pos x="54" y="96"/>
                    </a:cxn>
                    <a:cxn ang="0">
                      <a:pos x="32" y="98"/>
                    </a:cxn>
                    <a:cxn ang="0">
                      <a:pos x="16" y="102"/>
                    </a:cxn>
                    <a:cxn ang="0">
                      <a:pos x="0" y="149"/>
                    </a:cxn>
                    <a:cxn ang="0">
                      <a:pos x="93" y="346"/>
                    </a:cxn>
                    <a:cxn ang="0">
                      <a:pos x="243" y="347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6" name="Freeform 56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7" y="25"/>
                    </a:cxn>
                    <a:cxn ang="0">
                      <a:pos x="19" y="21"/>
                    </a:cxn>
                    <a:cxn ang="0">
                      <a:pos x="7" y="2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7" name="Freeform 57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/>
                  <a:ahLst/>
                  <a:cxnLst>
                    <a:cxn ang="0">
                      <a:pos x="12" y="12"/>
                    </a:cxn>
                    <a:cxn ang="0">
                      <a:pos x="16" y="0"/>
                    </a:cxn>
                    <a:cxn ang="0">
                      <a:pos x="20" y="12"/>
                    </a:cxn>
                    <a:cxn ang="0">
                      <a:pos x="8" y="20"/>
                    </a:cxn>
                    <a:cxn ang="0">
                      <a:pos x="12" y="12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8" name="Freeform 58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/>
                  <a:ahLst/>
                  <a:cxnLst>
                    <a:cxn ang="0">
                      <a:pos x="24" y="18"/>
                    </a:cxn>
                    <a:cxn ang="0">
                      <a:pos x="32" y="6"/>
                    </a:cxn>
                    <a:cxn ang="0">
                      <a:pos x="36" y="30"/>
                    </a:cxn>
                    <a:cxn ang="0">
                      <a:pos x="24" y="18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9" name="Freeform 59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/>
                  <a:ahLst/>
                  <a:cxnLst>
                    <a:cxn ang="0">
                      <a:pos x="473" y="464"/>
                    </a:cxn>
                    <a:cxn ang="0">
                      <a:pos x="393" y="452"/>
                    </a:cxn>
                    <a:cxn ang="0">
                      <a:pos x="325" y="412"/>
                    </a:cxn>
                    <a:cxn ang="0">
                      <a:pos x="265" y="400"/>
                    </a:cxn>
                    <a:cxn ang="0">
                      <a:pos x="237" y="416"/>
                    </a:cxn>
                    <a:cxn ang="0">
                      <a:pos x="261" y="428"/>
                    </a:cxn>
                    <a:cxn ang="0">
                      <a:pos x="293" y="468"/>
                    </a:cxn>
                    <a:cxn ang="0">
                      <a:pos x="321" y="476"/>
                    </a:cxn>
                    <a:cxn ang="0">
                      <a:pos x="333" y="536"/>
                    </a:cxn>
                    <a:cxn ang="0">
                      <a:pos x="313" y="552"/>
                    </a:cxn>
                    <a:cxn ang="0">
                      <a:pos x="261" y="616"/>
                    </a:cxn>
                    <a:cxn ang="0">
                      <a:pos x="225" y="628"/>
                    </a:cxn>
                    <a:cxn ang="0">
                      <a:pos x="97" y="696"/>
                    </a:cxn>
                    <a:cxn ang="0">
                      <a:pos x="77" y="616"/>
                    </a:cxn>
                    <a:cxn ang="0">
                      <a:pos x="45" y="524"/>
                    </a:cxn>
                    <a:cxn ang="0">
                      <a:pos x="33" y="448"/>
                    </a:cxn>
                    <a:cxn ang="0">
                      <a:pos x="53" y="344"/>
                    </a:cxn>
                    <a:cxn ang="0">
                      <a:pos x="17" y="392"/>
                    </a:cxn>
                    <a:cxn ang="0">
                      <a:pos x="81" y="280"/>
                    </a:cxn>
                    <a:cxn ang="0">
                      <a:pos x="113" y="204"/>
                    </a:cxn>
                    <a:cxn ang="0">
                      <a:pos x="37" y="204"/>
                    </a:cxn>
                    <a:cxn ang="0">
                      <a:pos x="1" y="196"/>
                    </a:cxn>
                    <a:cxn ang="0">
                      <a:pos x="25" y="140"/>
                    </a:cxn>
                    <a:cxn ang="0">
                      <a:pos x="97" y="112"/>
                    </a:cxn>
                    <a:cxn ang="0">
                      <a:pos x="221" y="124"/>
                    </a:cxn>
                    <a:cxn ang="0">
                      <a:pos x="229" y="64"/>
                    </a:cxn>
                    <a:cxn ang="0">
                      <a:pos x="261" y="0"/>
                    </a:cxn>
                    <a:cxn ang="0">
                      <a:pos x="357" y="44"/>
                    </a:cxn>
                    <a:cxn ang="0">
                      <a:pos x="329" y="88"/>
                    </a:cxn>
                    <a:cxn ang="0">
                      <a:pos x="301" y="176"/>
                    </a:cxn>
                    <a:cxn ang="0">
                      <a:pos x="361" y="192"/>
                    </a:cxn>
                    <a:cxn ang="0">
                      <a:pos x="373" y="136"/>
                    </a:cxn>
                    <a:cxn ang="0">
                      <a:pos x="417" y="92"/>
                    </a:cxn>
                    <a:cxn ang="0">
                      <a:pos x="497" y="88"/>
                    </a:cxn>
                    <a:cxn ang="0">
                      <a:pos x="529" y="52"/>
                    </a:cxn>
                    <a:cxn ang="0">
                      <a:pos x="541" y="460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40" name="Freeform 60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/>
                  <a:ahLst/>
                  <a:cxnLst>
                    <a:cxn ang="0">
                      <a:pos x="825" y="0"/>
                    </a:cxn>
                    <a:cxn ang="0">
                      <a:pos x="143" y="29"/>
                    </a:cxn>
                    <a:cxn ang="0">
                      <a:pos x="91" y="42"/>
                    </a:cxn>
                    <a:cxn ang="0">
                      <a:pos x="62" y="42"/>
                    </a:cxn>
                    <a:cxn ang="0">
                      <a:pos x="22" y="77"/>
                    </a:cxn>
                    <a:cxn ang="0">
                      <a:pos x="0" y="105"/>
                    </a:cxn>
                    <a:cxn ang="0">
                      <a:pos x="59" y="115"/>
                    </a:cxn>
                    <a:cxn ang="0">
                      <a:pos x="97" y="96"/>
                    </a:cxn>
                    <a:cxn ang="0">
                      <a:pos x="108" y="84"/>
                    </a:cxn>
                    <a:cxn ang="0">
                      <a:pos x="167" y="52"/>
                    </a:cxn>
                    <a:cxn ang="0">
                      <a:pos x="215" y="46"/>
                    </a:cxn>
                    <a:cxn ang="0">
                      <a:pos x="237" y="94"/>
                    </a:cxn>
                    <a:cxn ang="0">
                      <a:pos x="188" y="109"/>
                    </a:cxn>
                    <a:cxn ang="0">
                      <a:pos x="231" y="113"/>
                    </a:cxn>
                    <a:cxn ang="0">
                      <a:pos x="250" y="90"/>
                    </a:cxn>
                    <a:cxn ang="0">
                      <a:pos x="266" y="92"/>
                    </a:cxn>
                    <a:cxn ang="0">
                      <a:pos x="253" y="54"/>
                    </a:cxn>
                    <a:cxn ang="0">
                      <a:pos x="266" y="44"/>
                    </a:cxn>
                    <a:cxn ang="0">
                      <a:pos x="277" y="88"/>
                    </a:cxn>
                    <a:cxn ang="0">
                      <a:pos x="266" y="113"/>
                    </a:cxn>
                    <a:cxn ang="0">
                      <a:pos x="296" y="130"/>
                    </a:cxn>
                    <a:cxn ang="0">
                      <a:pos x="299" y="92"/>
                    </a:cxn>
                    <a:cxn ang="0">
                      <a:pos x="331" y="103"/>
                    </a:cxn>
                    <a:cxn ang="0">
                      <a:pos x="382" y="73"/>
                    </a:cxn>
                    <a:cxn ang="0">
                      <a:pos x="409" y="50"/>
                    </a:cxn>
                    <a:cxn ang="0">
                      <a:pos x="439" y="56"/>
                    </a:cxn>
                    <a:cxn ang="0">
                      <a:pos x="455" y="50"/>
                    </a:cxn>
                    <a:cxn ang="0">
                      <a:pos x="431" y="44"/>
                    </a:cxn>
                    <a:cxn ang="0">
                      <a:pos x="474" y="35"/>
                    </a:cxn>
                    <a:cxn ang="0">
                      <a:pos x="544" y="54"/>
                    </a:cxn>
                    <a:cxn ang="0">
                      <a:pos x="581" y="42"/>
                    </a:cxn>
                    <a:cxn ang="0">
                      <a:pos x="584" y="63"/>
                    </a:cxn>
                    <a:cxn ang="0">
                      <a:pos x="568" y="101"/>
                    </a:cxn>
                    <a:cxn ang="0">
                      <a:pos x="611" y="88"/>
                    </a:cxn>
                    <a:cxn ang="0">
                      <a:pos x="624" y="80"/>
                    </a:cxn>
                    <a:cxn ang="0">
                      <a:pos x="648" y="61"/>
                    </a:cxn>
                    <a:cxn ang="0">
                      <a:pos x="794" y="84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41" name="Freeform 61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31" y="0"/>
                    </a:cxn>
                    <a:cxn ang="0">
                      <a:pos x="19" y="2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42" name="Freeform 62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/>
                  <a:ahLst/>
                  <a:cxnLst>
                    <a:cxn ang="0">
                      <a:pos x="6" y="32"/>
                    </a:cxn>
                    <a:cxn ang="0">
                      <a:pos x="22" y="0"/>
                    </a:cxn>
                    <a:cxn ang="0">
                      <a:pos x="38" y="4"/>
                    </a:cxn>
                    <a:cxn ang="0">
                      <a:pos x="6" y="32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43" name="Freeform 63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/>
                  <a:ahLst/>
                  <a:cxnLst>
                    <a:cxn ang="0">
                      <a:pos x="37" y="18"/>
                    </a:cxn>
                    <a:cxn ang="0">
                      <a:pos x="25" y="2"/>
                    </a:cxn>
                    <a:cxn ang="0">
                      <a:pos x="37" y="18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44" name="Freeform 64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/>
                  <a:ahLst/>
                  <a:cxnLst>
                    <a:cxn ang="0">
                      <a:pos x="0" y="21"/>
                    </a:cxn>
                    <a:cxn ang="0">
                      <a:pos x="12" y="9"/>
                    </a:cxn>
                    <a:cxn ang="0">
                      <a:pos x="0" y="21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45" name="Freeform 65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/>
                  <a:ahLst/>
                  <a:cxnLst>
                    <a:cxn ang="0">
                      <a:pos x="7" y="22"/>
                    </a:cxn>
                    <a:cxn ang="0">
                      <a:pos x="31" y="10"/>
                    </a:cxn>
                    <a:cxn ang="0">
                      <a:pos x="7" y="22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6239" name="Group 159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46190" name="Line 110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2" name="Line 112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3" name="Line 113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4" name="Line 114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5" name="Line 115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6" name="Line 116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7" name="Line 117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8" name="Line 118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9" name="Line 119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00" name="Line 120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01" name="Line 121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6240" name="Group 160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46212" name="Line 132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13" name="Line 133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14" name="Line 134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15" name="Line 135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25" name="Line 145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26" name="Line 146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27" name="Line 147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28" name="Line 148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29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0" name="Line 150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1" name="Line 151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2" name="Line 152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3" name="Line 153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4" name="Line 154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5" name="Line 155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pic>
          <p:nvPicPr>
            <p:cNvPr id="46238" name="Picture 158" descr="earth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</p:spPr>
        </p:pic>
      </p:grpSp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533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2004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738CE32-E8A0-4048-BB46-DD49D18AD9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7A765-0D0D-4748-8524-1166EF145E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D2FD74-6883-4B6E-8D6D-32CC395AA3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A3A6042-FBA5-4B51-8314-E903F455E4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C54300-7AA9-4349-A1EC-DDCEF8D307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E89C8-EA41-4B93-884B-CAB9424064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39B1D1-8F77-4787-847A-BE98CB7293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E015D8-70F3-4DF9-AC8A-627EAC907D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0278D0-E93B-43B5-8C13-788B6A6EC6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52093-4FC6-46E3-AA70-77C96D4007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9AE57-51DB-4108-A7C1-407D9BECAE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88AE9-1B6E-45D7-89F0-32B1A1685D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C9AB10D-56FC-44EB-A466-86AC19454A2C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2691" name="Group 163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22690" name="Group 162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22536" name="Freeform 8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/>
                <a:ahLst/>
                <a:cxnLst>
                  <a:cxn ang="0">
                    <a:pos x="4848" y="48"/>
                  </a:cxn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8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2537" name="Group 9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22538" name="Group 10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22539" name="Freeform 11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/>
                    <a:ahLst/>
                    <a:cxnLst>
                      <a:cxn ang="0">
                        <a:pos x="5" y="11"/>
                      </a:cxn>
                      <a:cxn ang="0">
                        <a:pos x="15" y="5"/>
                      </a:cxn>
                      <a:cxn ang="0">
                        <a:pos x="13" y="17"/>
                      </a:cxn>
                      <a:cxn ang="0">
                        <a:pos x="5" y="11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0" name="Freeform 12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/>
                    <a:ahLst/>
                    <a:cxnLst>
                      <a:cxn ang="0">
                        <a:pos x="3" y="13"/>
                      </a:cxn>
                      <a:cxn ang="0">
                        <a:pos x="11" y="3"/>
                      </a:cxn>
                      <a:cxn ang="0">
                        <a:pos x="7" y="19"/>
                      </a:cxn>
                      <a:cxn ang="0">
                        <a:pos x="3" y="13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1" name="Freeform 13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2" name="Freeform 14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3" name="Freeform 15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4" name="Freeform 16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5" name="Freeform 17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6" name="Freeform 18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7" name="Freeform 19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8" name="Freeform 20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9" name="Freeform 21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0" name="Freeform 22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1" name="Freeform 23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2" name="Freeform 24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3" name="Freeform 25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4" name="Freeform 26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5" name="Freeform 27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/>
                    <a:ahLst/>
                    <a:cxnLst>
                      <a:cxn ang="0">
                        <a:pos x="8" y="14"/>
                      </a:cxn>
                      <a:cxn ang="0">
                        <a:pos x="14" y="0"/>
                      </a:cxn>
                      <a:cxn ang="0">
                        <a:pos x="14" y="22"/>
                      </a:cxn>
                      <a:cxn ang="0">
                        <a:pos x="8" y="14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6" name="Freeform 28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7" name="Freeform 29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8" name="Freeform 30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9" name="Freeform 31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0" name="Freeform 32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1" name="Freeform 33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2" name="Freeform 34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/>
                    <a:ahLst/>
                    <a:cxnLst>
                      <a:cxn ang="0">
                        <a:pos x="21" y="280"/>
                      </a:cxn>
                      <a:cxn ang="0">
                        <a:pos x="24" y="250"/>
                      </a:cxn>
                      <a:cxn ang="0">
                        <a:pos x="22" y="245"/>
                      </a:cxn>
                      <a:cxn ang="0">
                        <a:pos x="16" y="218"/>
                      </a:cxn>
                      <a:cxn ang="0">
                        <a:pos x="4" y="215"/>
                      </a:cxn>
                      <a:cxn ang="0">
                        <a:pos x="0" y="191"/>
                      </a:cxn>
                      <a:cxn ang="0">
                        <a:pos x="12" y="180"/>
                      </a:cxn>
                      <a:cxn ang="0">
                        <a:pos x="6" y="165"/>
                      </a:cxn>
                      <a:cxn ang="0">
                        <a:pos x="2" y="160"/>
                      </a:cxn>
                      <a:cxn ang="0">
                        <a:pos x="28" y="120"/>
                      </a:cxn>
                      <a:cxn ang="0">
                        <a:pos x="44" y="96"/>
                      </a:cxn>
                      <a:cxn ang="0">
                        <a:pos x="42" y="70"/>
                      </a:cxn>
                      <a:cxn ang="0">
                        <a:pos x="24" y="43"/>
                      </a:cxn>
                      <a:cxn ang="0">
                        <a:pos x="20" y="32"/>
                      </a:cxn>
                      <a:cxn ang="0">
                        <a:pos x="26" y="36"/>
                      </a:cxn>
                      <a:cxn ang="0">
                        <a:pos x="48" y="35"/>
                      </a:cxn>
                      <a:cxn ang="0">
                        <a:pos x="64" y="11"/>
                      </a:cxn>
                      <a:cxn ang="0">
                        <a:pos x="82" y="0"/>
                      </a:cxn>
                      <a:cxn ang="0">
                        <a:pos x="88" y="2"/>
                      </a:cxn>
                      <a:cxn ang="0">
                        <a:pos x="92" y="9"/>
                      </a:cxn>
                      <a:cxn ang="0">
                        <a:pos x="98" y="5"/>
                      </a:cxn>
                      <a:cxn ang="0">
                        <a:pos x="110" y="8"/>
                      </a:cxn>
                      <a:cxn ang="0">
                        <a:pos x="116" y="9"/>
                      </a:cxn>
                      <a:cxn ang="0">
                        <a:pos x="141" y="14"/>
                      </a:cxn>
                      <a:cxn ang="0">
                        <a:pos x="155" y="24"/>
                      </a:cxn>
                      <a:cxn ang="0">
                        <a:pos x="167" y="17"/>
                      </a:cxn>
                      <a:cxn ang="0">
                        <a:pos x="173" y="14"/>
                      </a:cxn>
                      <a:cxn ang="0">
                        <a:pos x="195" y="14"/>
                      </a:cxn>
                      <a:cxn ang="0">
                        <a:pos x="211" y="32"/>
                      </a:cxn>
                      <a:cxn ang="0">
                        <a:pos x="231" y="59"/>
                      </a:cxn>
                      <a:cxn ang="0">
                        <a:pos x="245" y="70"/>
                      </a:cxn>
                      <a:cxn ang="0">
                        <a:pos x="257" y="68"/>
                      </a:cxn>
                      <a:cxn ang="0">
                        <a:pos x="270" y="65"/>
                      </a:cxn>
                      <a:cxn ang="0">
                        <a:pos x="290" y="71"/>
                      </a:cxn>
                      <a:cxn ang="0">
                        <a:pos x="300" y="81"/>
                      </a:cxn>
                      <a:cxn ang="0">
                        <a:pos x="308" y="90"/>
                      </a:cxn>
                      <a:cxn ang="0">
                        <a:pos x="318" y="111"/>
                      </a:cxn>
                      <a:cxn ang="0">
                        <a:pos x="322" y="120"/>
                      </a:cxn>
                      <a:cxn ang="0">
                        <a:pos x="324" y="125"/>
                      </a:cxn>
                      <a:cxn ang="0">
                        <a:pos x="310" y="142"/>
                      </a:cxn>
                      <a:cxn ang="0">
                        <a:pos x="322" y="141"/>
                      </a:cxn>
                      <a:cxn ang="0">
                        <a:pos x="342" y="155"/>
                      </a:cxn>
                      <a:cxn ang="0">
                        <a:pos x="364" y="157"/>
                      </a:cxn>
                      <a:cxn ang="0">
                        <a:pos x="380" y="168"/>
                      </a:cxn>
                      <a:cxn ang="0">
                        <a:pos x="382" y="172"/>
                      </a:cxn>
                      <a:cxn ang="0">
                        <a:pos x="382" y="176"/>
                      </a:cxn>
                      <a:cxn ang="0">
                        <a:pos x="394" y="172"/>
                      </a:cxn>
                      <a:cxn ang="0">
                        <a:pos x="400" y="171"/>
                      </a:cxn>
                      <a:cxn ang="0">
                        <a:pos x="439" y="185"/>
                      </a:cxn>
                      <a:cxn ang="0">
                        <a:pos x="447" y="199"/>
                      </a:cxn>
                      <a:cxn ang="0">
                        <a:pos x="465" y="201"/>
                      </a:cxn>
                      <a:cxn ang="0">
                        <a:pos x="471" y="215"/>
                      </a:cxn>
                      <a:cxn ang="0">
                        <a:pos x="451" y="258"/>
                      </a:cxn>
                      <a:cxn ang="0">
                        <a:pos x="435" y="281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3" name="Freeform 35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/>
                    <a:ahLst/>
                    <a:cxnLst>
                      <a:cxn ang="0">
                        <a:pos x="406" y="6"/>
                      </a:cxn>
                      <a:cxn ang="0">
                        <a:pos x="502" y="34"/>
                      </a:cxn>
                      <a:cxn ang="0">
                        <a:pos x="550" y="38"/>
                      </a:cxn>
                      <a:cxn ang="0">
                        <a:pos x="578" y="130"/>
                      </a:cxn>
                      <a:cxn ang="0">
                        <a:pos x="586" y="90"/>
                      </a:cxn>
                      <a:cxn ang="0">
                        <a:pos x="606" y="70"/>
                      </a:cxn>
                      <a:cxn ang="0">
                        <a:pos x="642" y="126"/>
                      </a:cxn>
                      <a:cxn ang="0">
                        <a:pos x="682" y="98"/>
                      </a:cxn>
                      <a:cxn ang="0">
                        <a:pos x="706" y="86"/>
                      </a:cxn>
                      <a:cxn ang="0">
                        <a:pos x="762" y="2"/>
                      </a:cxn>
                      <a:cxn ang="0">
                        <a:pos x="798" y="70"/>
                      </a:cxn>
                      <a:cxn ang="0">
                        <a:pos x="798" y="130"/>
                      </a:cxn>
                      <a:cxn ang="0">
                        <a:pos x="790" y="158"/>
                      </a:cxn>
                      <a:cxn ang="0">
                        <a:pos x="766" y="162"/>
                      </a:cxn>
                      <a:cxn ang="0">
                        <a:pos x="762" y="186"/>
                      </a:cxn>
                      <a:cxn ang="0">
                        <a:pos x="802" y="226"/>
                      </a:cxn>
                      <a:cxn ang="0">
                        <a:pos x="786" y="322"/>
                      </a:cxn>
                      <a:cxn ang="0">
                        <a:pos x="830" y="414"/>
                      </a:cxn>
                      <a:cxn ang="0">
                        <a:pos x="854" y="450"/>
                      </a:cxn>
                      <a:cxn ang="0">
                        <a:pos x="830" y="450"/>
                      </a:cxn>
                      <a:cxn ang="0">
                        <a:pos x="746" y="378"/>
                      </a:cxn>
                      <a:cxn ang="0">
                        <a:pos x="678" y="402"/>
                      </a:cxn>
                      <a:cxn ang="0">
                        <a:pos x="590" y="442"/>
                      </a:cxn>
                      <a:cxn ang="0">
                        <a:pos x="642" y="578"/>
                      </a:cxn>
                      <a:cxn ang="0">
                        <a:pos x="710" y="610"/>
                      </a:cxn>
                      <a:cxn ang="0">
                        <a:pos x="738" y="550"/>
                      </a:cxn>
                      <a:cxn ang="0">
                        <a:pos x="774" y="570"/>
                      </a:cxn>
                      <a:cxn ang="0">
                        <a:pos x="766" y="630"/>
                      </a:cxn>
                      <a:cxn ang="0">
                        <a:pos x="802" y="670"/>
                      </a:cxn>
                      <a:cxn ang="0">
                        <a:pos x="838" y="658"/>
                      </a:cxn>
                      <a:cxn ang="0">
                        <a:pos x="922" y="806"/>
                      </a:cxn>
                      <a:cxn ang="0">
                        <a:pos x="942" y="826"/>
                      </a:cxn>
                      <a:cxn ang="0">
                        <a:pos x="874" y="810"/>
                      </a:cxn>
                      <a:cxn ang="0">
                        <a:pos x="830" y="758"/>
                      </a:cxn>
                      <a:cxn ang="0">
                        <a:pos x="778" y="710"/>
                      </a:cxn>
                      <a:cxn ang="0">
                        <a:pos x="702" y="662"/>
                      </a:cxn>
                      <a:cxn ang="0">
                        <a:pos x="614" y="646"/>
                      </a:cxn>
                      <a:cxn ang="0">
                        <a:pos x="506" y="594"/>
                      </a:cxn>
                      <a:cxn ang="0">
                        <a:pos x="462" y="506"/>
                      </a:cxn>
                      <a:cxn ang="0">
                        <a:pos x="430" y="462"/>
                      </a:cxn>
                      <a:cxn ang="0">
                        <a:pos x="382" y="430"/>
                      </a:cxn>
                      <a:cxn ang="0">
                        <a:pos x="342" y="370"/>
                      </a:cxn>
                      <a:cxn ang="0">
                        <a:pos x="354" y="414"/>
                      </a:cxn>
                      <a:cxn ang="0">
                        <a:pos x="418" y="494"/>
                      </a:cxn>
                      <a:cxn ang="0">
                        <a:pos x="422" y="526"/>
                      </a:cxn>
                      <a:cxn ang="0">
                        <a:pos x="394" y="498"/>
                      </a:cxn>
                      <a:cxn ang="0">
                        <a:pos x="354" y="466"/>
                      </a:cxn>
                      <a:cxn ang="0">
                        <a:pos x="314" y="402"/>
                      </a:cxn>
                      <a:cxn ang="0">
                        <a:pos x="266" y="346"/>
                      </a:cxn>
                      <a:cxn ang="0">
                        <a:pos x="210" y="314"/>
                      </a:cxn>
                      <a:cxn ang="0">
                        <a:pos x="154" y="238"/>
                      </a:cxn>
                      <a:cxn ang="0">
                        <a:pos x="66" y="66"/>
                      </a:cxn>
                      <a:cxn ang="0">
                        <a:pos x="34" y="38"/>
                      </a:cxn>
                      <a:cxn ang="0">
                        <a:pos x="46" y="22"/>
                      </a:cxn>
                      <a:cxn ang="0">
                        <a:pos x="102" y="70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4" name="Freeform 36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/>
                    <a:ahLst/>
                    <a:cxnLst>
                      <a:cxn ang="0">
                        <a:pos x="6" y="28"/>
                      </a:cxn>
                      <a:cxn ang="0">
                        <a:pos x="10" y="48"/>
                      </a:cxn>
                      <a:cxn ang="0">
                        <a:pos x="6" y="28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5" name="Freeform 37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2" y="1"/>
                      </a:cxn>
                      <a:cxn ang="0">
                        <a:pos x="36" y="17"/>
                      </a:cxn>
                      <a:cxn ang="0">
                        <a:pos x="8" y="17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6" name="Freeform 38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/>
                    <a:ahLst/>
                    <a:cxnLst>
                      <a:cxn ang="0">
                        <a:pos x="0" y="49"/>
                      </a:cxn>
                      <a:cxn ang="0">
                        <a:pos x="28" y="25"/>
                      </a:cxn>
                      <a:cxn ang="0">
                        <a:pos x="56" y="21"/>
                      </a:cxn>
                      <a:cxn ang="0">
                        <a:pos x="80" y="9"/>
                      </a:cxn>
                      <a:cxn ang="0">
                        <a:pos x="64" y="25"/>
                      </a:cxn>
                      <a:cxn ang="0">
                        <a:pos x="124" y="49"/>
                      </a:cxn>
                      <a:cxn ang="0">
                        <a:pos x="160" y="65"/>
                      </a:cxn>
                      <a:cxn ang="0">
                        <a:pos x="116" y="77"/>
                      </a:cxn>
                      <a:cxn ang="0">
                        <a:pos x="88" y="57"/>
                      </a:cxn>
                      <a:cxn ang="0">
                        <a:pos x="76" y="53"/>
                      </a:cxn>
                      <a:cxn ang="0">
                        <a:pos x="24" y="41"/>
                      </a:cxn>
                      <a:cxn ang="0">
                        <a:pos x="0" y="49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7" name="Freeform 39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2" y="4"/>
                      </a:cxn>
                      <a:cxn ang="0">
                        <a:pos x="88" y="24"/>
                      </a:cxn>
                      <a:cxn ang="0">
                        <a:pos x="112" y="20"/>
                      </a:cxn>
                      <a:cxn ang="0">
                        <a:pos x="108" y="44"/>
                      </a:cxn>
                      <a:cxn ang="0">
                        <a:pos x="64" y="40"/>
                      </a:cxn>
                      <a:cxn ang="0">
                        <a:pos x="0" y="36"/>
                      </a:cxn>
                      <a:cxn ang="0">
                        <a:pos x="28" y="2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8" name="Freeform 40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/>
                    <a:ahLst/>
                    <a:cxnLst>
                      <a:cxn ang="0">
                        <a:pos x="17" y="25"/>
                      </a:cxn>
                      <a:cxn ang="0">
                        <a:pos x="37" y="13"/>
                      </a:cxn>
                      <a:cxn ang="0">
                        <a:pos x="17" y="2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9" name="Freeform 41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/>
                    <a:ahLst/>
                    <a:cxnLst>
                      <a:cxn ang="0">
                        <a:pos x="19" y="32"/>
                      </a:cxn>
                      <a:cxn ang="0">
                        <a:pos x="19" y="0"/>
                      </a:cxn>
                      <a:cxn ang="0">
                        <a:pos x="19" y="32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0" name="Freeform 42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/>
                    <a:ahLst/>
                    <a:cxnLst>
                      <a:cxn ang="0">
                        <a:pos x="4" y="9"/>
                      </a:cxn>
                      <a:cxn ang="0">
                        <a:pos x="20" y="33"/>
                      </a:cxn>
                      <a:cxn ang="0">
                        <a:pos x="24" y="49"/>
                      </a:cxn>
                      <a:cxn ang="0">
                        <a:pos x="36" y="53"/>
                      </a:cxn>
                      <a:cxn ang="0">
                        <a:pos x="24" y="73"/>
                      </a:cxn>
                      <a:cxn ang="0">
                        <a:pos x="0" y="21"/>
                      </a:cxn>
                      <a:cxn ang="0">
                        <a:pos x="4" y="9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1" name="Freeform 43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/>
                    <a:ahLst/>
                    <a:cxnLst>
                      <a:cxn ang="0">
                        <a:pos x="220" y="1"/>
                      </a:cxn>
                      <a:cxn ang="0">
                        <a:pos x="231" y="8"/>
                      </a:cxn>
                      <a:cxn ang="0">
                        <a:pos x="235" y="0"/>
                      </a:cxn>
                      <a:cxn ang="0">
                        <a:pos x="265" y="0"/>
                      </a:cxn>
                      <a:cxn ang="0">
                        <a:pos x="287" y="17"/>
                      </a:cxn>
                      <a:cxn ang="0">
                        <a:pos x="319" y="10"/>
                      </a:cxn>
                      <a:cxn ang="0">
                        <a:pos x="314" y="29"/>
                      </a:cxn>
                      <a:cxn ang="0">
                        <a:pos x="298" y="46"/>
                      </a:cxn>
                      <a:cxn ang="0">
                        <a:pos x="295" y="29"/>
                      </a:cxn>
                      <a:cxn ang="0">
                        <a:pos x="287" y="31"/>
                      </a:cxn>
                      <a:cxn ang="0">
                        <a:pos x="279" y="29"/>
                      </a:cxn>
                      <a:cxn ang="0">
                        <a:pos x="263" y="21"/>
                      </a:cxn>
                      <a:cxn ang="0">
                        <a:pos x="228" y="38"/>
                      </a:cxn>
                      <a:cxn ang="0">
                        <a:pos x="201" y="44"/>
                      </a:cxn>
                      <a:cxn ang="0">
                        <a:pos x="212" y="57"/>
                      </a:cxn>
                      <a:cxn ang="0">
                        <a:pos x="188" y="63"/>
                      </a:cxn>
                      <a:cxn ang="0">
                        <a:pos x="169" y="61"/>
                      </a:cxn>
                      <a:cxn ang="0">
                        <a:pos x="177" y="57"/>
                      </a:cxn>
                      <a:cxn ang="0">
                        <a:pos x="171" y="40"/>
                      </a:cxn>
                      <a:cxn ang="0">
                        <a:pos x="169" y="31"/>
                      </a:cxn>
                      <a:cxn ang="0">
                        <a:pos x="158" y="23"/>
                      </a:cxn>
                      <a:cxn ang="0">
                        <a:pos x="142" y="27"/>
                      </a:cxn>
                      <a:cxn ang="0">
                        <a:pos x="134" y="27"/>
                      </a:cxn>
                      <a:cxn ang="0">
                        <a:pos x="123" y="25"/>
                      </a:cxn>
                      <a:cxn ang="0">
                        <a:pos x="83" y="2"/>
                      </a:cxn>
                      <a:cxn ang="0">
                        <a:pos x="59" y="14"/>
                      </a:cxn>
                      <a:cxn ang="0">
                        <a:pos x="1" y="0"/>
                      </a:cxn>
                      <a:cxn ang="0">
                        <a:pos x="220" y="1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2" name="Freeform 44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/>
                    <a:ahLst/>
                    <a:cxnLst>
                      <a:cxn ang="0">
                        <a:pos x="105" y="31"/>
                      </a:cxn>
                      <a:cxn ang="0">
                        <a:pos x="30" y="1"/>
                      </a:cxn>
                      <a:cxn ang="0">
                        <a:pos x="285" y="0"/>
                      </a:cxn>
                      <a:cxn ang="0">
                        <a:pos x="296" y="14"/>
                      </a:cxn>
                      <a:cxn ang="0">
                        <a:pos x="264" y="16"/>
                      </a:cxn>
                      <a:cxn ang="0">
                        <a:pos x="105" y="3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3" name="Freeform 45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4" name="Freeform 46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6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5" name="Freeform 47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6" name="Freeform 48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7" name="Freeform 49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8" name="Freeform 50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9" name="Freeform 51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0" name="Freeform 52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1" name="Freeform 53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2" name="Freeform 54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3" name="Freeform 55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4" name="Freeform 56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5" name="Freeform 57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6" name="Freeform 58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7" name="Freeform 59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8" name="Freeform 60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9" name="Freeform 61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0" name="Freeform 62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1" name="Freeform 63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2" name="Freeform 64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3" name="Freeform 65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4" name="Freeform 66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2595" name="Group 67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22596" name="Freeform 68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7" name="Freeform 69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8" name="Freeform 70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9" name="Freeform 71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0" name="Freeform 72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1" name="Freeform 73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2" name="Freeform 74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3" name="Freeform 75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4" name="Freeform 76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5" name="Freeform 77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6" name="Freeform 78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7" name="Freeform 79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8" name="Freeform 80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9" name="Freeform 81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0" name="Freeform 82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1" name="Freeform 83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2" name="Freeform 84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3" name="Freeform 85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4" name="Freeform 86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5" name="Freeform 87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6" name="Freeform 88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7" name="Freeform 89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8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8" name="Freeform 90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9" name="Freeform 91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0" name="Freeform 92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1" name="Freeform 93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2" name="Freeform 94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3" name="Freeform 95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4" name="Freeform 96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5" name="Freeform 97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6" name="Freeform 98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7" name="Freeform 99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8" name="Freeform 100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9" name="Freeform 101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0" name="Freeform 102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1" name="Freeform 103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2" name="Freeform 104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3" name="Freeform 105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4" name="Freeform 106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5" name="Freeform 107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6" name="Freeform 108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7" name="Freeform 109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2638" name="Group 110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22639" name="Line 111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0" name="Line 112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1" name="Line 113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2" name="Line 114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3" name="Line 115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4" name="Line 116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5" name="Line 117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6" name="Line 118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7" name="Line 119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8" name="Line 120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9" name="Line 121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0" name="Line 122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1" name="Line 123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2" name="Line 124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3" name="Line 125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4" name="Line 126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5" name="Line 127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6" name="Line 128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7" name="Line 129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8" name="Line 130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9" name="Line 131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2660" name="Group 132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22661" name="Line 133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2" name="Line 134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3" name="Line 135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4" name="Line 136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5" name="Line 137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6" name="Line 138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7" name="Line 139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8" name="Line 140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9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0" name="Line 142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1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2" name="Line 144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3" name="Line 145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4" name="Line 146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5" name="Line 147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6" name="Line 148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7" name="Line 149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8" name="Line 150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9" name="Line 151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0" name="Line 152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1" name="Line 153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2" name="Line 154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3" name="Line 155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4" name="Line 156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5" name="Line 157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pic>
          <p:nvPicPr>
            <p:cNvPr id="22689" name="Picture 161" descr="earth"/>
            <p:cNvPicPr>
              <a:picLocks noChangeAspect="1" noChangeArrowheads="1"/>
            </p:cNvPicPr>
            <p:nvPr userDrawn="1"/>
          </p:nvPicPr>
          <p:blipFill>
            <a:blip r:embed="rId14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  <a:cs typeface="Times New Roman" charset="0"/>
        </a:defRPr>
      </a:lvl2pPr>
      <a:lvl3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  <a:cs typeface="Times New Roman" charset="0"/>
        </a:defRPr>
      </a:lvl3pPr>
      <a:lvl4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  <a:cs typeface="Times New Roman" charset="0"/>
        </a:defRPr>
      </a:lvl4pPr>
      <a:lvl5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75000"/>
        <a:buBlip>
          <a:blip r:embed="rId16"/>
        </a:buBlip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.bryceanworlds.com/2002/th_egg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LEARNING OBJECTIVES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UNDERSTAND THE STRUCTURE OF THE EARTH</a:t>
            </a:r>
          </a:p>
          <a:p>
            <a:r>
              <a:rPr lang="en-GB"/>
              <a:t>IDENTIFY THE DIFFERENT LAYERS OF THE EARTH</a:t>
            </a:r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autoUpdateAnimBg="0"/>
      <p:bldP spid="67587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7772400" cy="1143000"/>
          </a:xfrm>
        </p:spPr>
        <p:txBody>
          <a:bodyPr/>
          <a:lstStyle/>
          <a:p>
            <a:pPr algn="ctr"/>
            <a:r>
              <a:rPr lang="en-GB"/>
              <a:t>TECTONIC PLATES</a:t>
            </a:r>
          </a:p>
        </p:txBody>
      </p:sp>
      <p:pic>
        <p:nvPicPr>
          <p:cNvPr id="72708" name="Picture 4" descr="worldsplatesarrows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66800" y="1600200"/>
            <a:ext cx="6556375" cy="3803650"/>
          </a:xfrm>
          <a:noFill/>
          <a:ln/>
        </p:spPr>
      </p:pic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1066800" y="5394325"/>
            <a:ext cx="64008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latin typeface="Comic Sans MS" pitchFamily="66" charset="0"/>
              </a:rPr>
              <a:t>WHAT DO YOU NOTICE ABOUT THE NAME OF THE PLATES AND THEIR LOCATIONS?</a:t>
            </a:r>
          </a:p>
          <a:p>
            <a:pPr>
              <a:spcBef>
                <a:spcPct val="50000"/>
              </a:spcBef>
            </a:pPr>
            <a:r>
              <a:rPr lang="en-GB" sz="2000">
                <a:latin typeface="Comic Sans MS" pitchFamily="66" charset="0"/>
              </a:rPr>
              <a:t>WHAT DO YOU THINK THE ARROWS REPRESENT?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 autoUpdateAnimBg="0"/>
      <p:bldP spid="7270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TRUE OR FALSE?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>
                <a:latin typeface="Comic Sans MS" pitchFamily="66" charset="0"/>
              </a:rPr>
              <a:t>THE HOTTEST PART OF THE EARTH IS THE MANTLE</a:t>
            </a:r>
          </a:p>
          <a:p>
            <a:pPr>
              <a:lnSpc>
                <a:spcPct val="90000"/>
              </a:lnSpc>
            </a:pPr>
            <a:r>
              <a:rPr lang="en-GB" sz="2800">
                <a:latin typeface="Comic Sans MS" pitchFamily="66" charset="0"/>
              </a:rPr>
              <a:t>TECTONIC PLATES ARE OFTEN NAMED AFTER THE CONTINENT THEY SIT ON</a:t>
            </a:r>
          </a:p>
          <a:p>
            <a:pPr>
              <a:lnSpc>
                <a:spcPct val="90000"/>
              </a:lnSpc>
            </a:pPr>
            <a:r>
              <a:rPr lang="en-GB" sz="2800">
                <a:latin typeface="Comic Sans MS" pitchFamily="66" charset="0"/>
              </a:rPr>
              <a:t>THE INNER CORE IS MADE OF SOLID IRON</a:t>
            </a:r>
          </a:p>
          <a:p>
            <a:pPr>
              <a:lnSpc>
                <a:spcPct val="90000"/>
              </a:lnSpc>
            </a:pPr>
            <a:r>
              <a:rPr lang="en-GB" sz="2800">
                <a:latin typeface="Comic Sans MS" pitchFamily="66" charset="0"/>
              </a:rPr>
              <a:t>PLATES MOVE IN THE SAME DIRECTION</a:t>
            </a:r>
          </a:p>
          <a:p>
            <a:pPr>
              <a:lnSpc>
                <a:spcPct val="90000"/>
              </a:lnSpc>
            </a:pPr>
            <a:r>
              <a:rPr lang="en-GB" sz="2800">
                <a:latin typeface="Comic Sans MS" pitchFamily="66" charset="0"/>
              </a:rPr>
              <a:t>THE MANTLE IS ROUGHLY BETWEEN 5-30km thick</a:t>
            </a:r>
          </a:p>
          <a:p>
            <a:pPr>
              <a:lnSpc>
                <a:spcPct val="90000"/>
              </a:lnSpc>
            </a:pPr>
            <a:endParaRPr lang="en-GB" sz="280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en-GB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TECTONICS?</a:t>
            </a:r>
          </a:p>
        </p:txBody>
      </p:sp>
      <p:sp>
        <p:nvSpPr>
          <p:cNvPr id="76803" name="Oval 3"/>
          <p:cNvSpPr>
            <a:spLocks noChangeArrowheads="1"/>
          </p:cNvSpPr>
          <p:nvPr/>
        </p:nvSpPr>
        <p:spPr bwMode="auto">
          <a:xfrm>
            <a:off x="3124200" y="3505200"/>
            <a:ext cx="2667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/>
              <a:t>THE EARTHS STRUCTURE -STARTER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800"/>
              <a:t>CAN YOU THINK WHAT THIS IMAGE HAS TO DO WITH THE EARTHS STRUCTURE?</a:t>
            </a:r>
          </a:p>
          <a:p>
            <a:r>
              <a:rPr lang="en-GB" sz="2800"/>
              <a:t>YOU HAVE ONE MINUTE TO SEE IF YOU CAN COME UP WITH AN ANSWER</a:t>
            </a:r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3028950" y="2000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68615" name="Picture 7" descr="http://www.bryceanworlds.com/2002/th_egg.jpg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 r:link="rId3"/>
          <a:srcRect/>
          <a:stretch>
            <a:fillRect/>
          </a:stretch>
        </p:blipFill>
        <p:spPr>
          <a:xfrm>
            <a:off x="685800" y="2441575"/>
            <a:ext cx="3810000" cy="3527425"/>
          </a:xfr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autoUpdateAnimBg="0"/>
      <p:bldP spid="68612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THE EARTHS STRUCTURE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>
                <a:latin typeface="Comic Sans MS" pitchFamily="66" charset="0"/>
              </a:rPr>
              <a:t>ALTHOUGH IT MAY SOUND STRANGE A GOOD WAY AT UNDERSTANDING THE STRUCTURE OF THE EARTH IS TO THINK OF IT AS AN EGG.</a:t>
            </a:r>
          </a:p>
          <a:p>
            <a:pPr>
              <a:lnSpc>
                <a:spcPct val="90000"/>
              </a:lnSpc>
            </a:pPr>
            <a:r>
              <a:rPr lang="en-GB" sz="2800">
                <a:latin typeface="Comic Sans MS" pitchFamily="66" charset="0"/>
              </a:rPr>
              <a:t>THE THIN SHELL IS THE  </a:t>
            </a:r>
            <a:r>
              <a:rPr lang="en-GB" sz="2800" b="1">
                <a:latin typeface="Comic Sans MS" pitchFamily="66" charset="0"/>
              </a:rPr>
              <a:t>‘CRUST’</a:t>
            </a:r>
            <a:r>
              <a:rPr lang="en-GB" sz="2800">
                <a:latin typeface="Comic Sans MS" pitchFamily="66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GB" sz="2800">
                <a:latin typeface="Comic Sans MS" pitchFamily="66" charset="0"/>
              </a:rPr>
              <a:t>THE WHITE SOFT PART IS THE ‘</a:t>
            </a:r>
            <a:r>
              <a:rPr lang="en-GB" sz="2800" b="1">
                <a:latin typeface="Comic Sans MS" pitchFamily="66" charset="0"/>
              </a:rPr>
              <a:t>MANTLE’.</a:t>
            </a:r>
          </a:p>
          <a:p>
            <a:pPr>
              <a:lnSpc>
                <a:spcPct val="90000"/>
              </a:lnSpc>
            </a:pPr>
            <a:r>
              <a:rPr lang="en-GB" sz="2800">
                <a:latin typeface="Comic Sans MS" pitchFamily="66" charset="0"/>
              </a:rPr>
              <a:t>THE YELLOW YOLK IS KNOWN AS THE </a:t>
            </a:r>
            <a:r>
              <a:rPr lang="en-GB" sz="2800" b="1">
                <a:latin typeface="Comic Sans MS" pitchFamily="66" charset="0"/>
              </a:rPr>
              <a:t>‘CORE’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autoUpdateAnimBg="0"/>
      <p:bldP spid="6963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THE EARTHS STRUCTURE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1128713"/>
          </a:xfrm>
        </p:spPr>
        <p:txBody>
          <a:bodyPr/>
          <a:lstStyle/>
          <a:p>
            <a:r>
              <a:rPr lang="en-GB" sz="2000">
                <a:latin typeface="Comic Sans MS" pitchFamily="66" charset="0"/>
              </a:rPr>
              <a:t>CAN YOU IDENTIFY THE CORRECT LAYERS</a:t>
            </a:r>
          </a:p>
          <a:p>
            <a:r>
              <a:rPr lang="en-GB" sz="2000">
                <a:latin typeface="Comic Sans MS" pitchFamily="66" charset="0"/>
              </a:rPr>
              <a:t>USE YOUR WORKSHEET PROVIDED TO CORRECTLY LABEL THE DIFFERENT LAYERS</a:t>
            </a:r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2133600" y="1600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73732" name="Picture 4" descr="structu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3200400"/>
            <a:ext cx="4876800" cy="3657600"/>
          </a:xfrm>
          <a:prstGeom prst="rect">
            <a:avLst/>
          </a:prstGeom>
          <a:noFill/>
        </p:spPr>
      </p:pic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4800600" y="34290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4191000" y="30480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Crust</a:t>
            </a: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5029200" y="4343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Mantle</a:t>
            </a: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5181600" y="5638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Outer  Core</a:t>
            </a: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1676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Inner Core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autoUpdateAnimBg="0"/>
      <p:bldP spid="73731" grpId="0" build="p" autoUpdateAnimBg="0"/>
      <p:bldP spid="73735" grpId="0" autoUpdateAnimBg="0"/>
      <p:bldP spid="73736" grpId="0" autoUpdateAnimBg="0"/>
      <p:bldP spid="73737" grpId="0" autoUpdateAnimBg="0"/>
      <p:bldP spid="7373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THE EARTHS STRUCTURE</a:t>
            </a:r>
          </a:p>
        </p:txBody>
      </p:sp>
      <p:sp>
        <p:nvSpPr>
          <p:cNvPr id="706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WHAT DO YOU THINK THE CORE IS MADE OF? </a:t>
            </a:r>
          </a:p>
          <a:p>
            <a:pPr>
              <a:lnSpc>
                <a:spcPct val="90000"/>
              </a:lnSpc>
            </a:pPr>
            <a:r>
              <a:rPr lang="en-GB" sz="2800">
                <a:solidFill>
                  <a:srgbClr val="FF0000"/>
                </a:solidFill>
              </a:rPr>
              <a:t>The core is mainly made of iron</a:t>
            </a:r>
            <a:endParaRPr lang="en-GB" sz="2800"/>
          </a:p>
          <a:p>
            <a:pPr>
              <a:lnSpc>
                <a:spcPct val="90000"/>
              </a:lnSpc>
            </a:pPr>
            <a:r>
              <a:rPr lang="en-GB" sz="2800"/>
              <a:t>WHAT TEMPERATURE DO YOU THINK THE MANTLE IS?</a:t>
            </a:r>
          </a:p>
          <a:p>
            <a:pPr>
              <a:lnSpc>
                <a:spcPct val="90000"/>
              </a:lnSpc>
            </a:pPr>
            <a:r>
              <a:rPr lang="en-GB" sz="2800">
                <a:solidFill>
                  <a:srgbClr val="FF0000"/>
                </a:solidFill>
              </a:rPr>
              <a:t>The mantle is approximatley 1000C, relatively cool compared to that of the core</a:t>
            </a:r>
          </a:p>
          <a:p>
            <a:pPr>
              <a:lnSpc>
                <a:spcPct val="90000"/>
              </a:lnSpc>
            </a:pPr>
            <a:r>
              <a:rPr lang="en-GB" sz="2800"/>
              <a:t>WHAT DO YOU THINK HAPPENS WITH PRESSURE THE FURTHER YOU GO DOWN THROUGH THE EARTHS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autoUpdateAnimBg="0"/>
      <p:bldP spid="7065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THE EARTHS STRUCTURE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WHAT DO YOU THINK THE MANTLE IS MADE OF? HOW DO YOU THINK PLATES MANAGE TO </a:t>
            </a:r>
            <a:r>
              <a:rPr lang="en-GB" sz="2800">
                <a:latin typeface="Times New Roman"/>
              </a:rPr>
              <a:t>‘</a:t>
            </a:r>
            <a:r>
              <a:rPr lang="en-GB" sz="2800"/>
              <a:t>FLOAT</a:t>
            </a:r>
            <a:r>
              <a:rPr lang="en-GB" sz="2800">
                <a:latin typeface="Times New Roman"/>
              </a:rPr>
              <a:t>’</a:t>
            </a:r>
            <a:r>
              <a:rPr lang="en-GB" sz="2800"/>
              <a:t> ON THE MANTLE?</a:t>
            </a:r>
          </a:p>
          <a:p>
            <a:pPr>
              <a:lnSpc>
                <a:spcPct val="90000"/>
              </a:lnSpc>
            </a:pPr>
            <a:r>
              <a:rPr lang="en-GB" sz="2800">
                <a:solidFill>
                  <a:srgbClr val="FF0000"/>
                </a:solidFill>
              </a:rPr>
              <a:t>The mantle is made of a number of materials such as iron, magnesium, aluminium and oxygen.</a:t>
            </a:r>
          </a:p>
          <a:p>
            <a:pPr>
              <a:lnSpc>
                <a:spcPct val="90000"/>
              </a:lnSpc>
            </a:pPr>
            <a:r>
              <a:rPr lang="en-GB" sz="2800"/>
              <a:t>WHAT SORT OF TEMPERATURE DO YOU THINK THE CORE IS?</a:t>
            </a:r>
          </a:p>
          <a:p>
            <a:pPr>
              <a:lnSpc>
                <a:spcPct val="90000"/>
              </a:lnSpc>
            </a:pPr>
            <a:r>
              <a:rPr lang="en-GB" sz="2800">
                <a:solidFill>
                  <a:srgbClr val="FF0000"/>
                </a:solidFill>
              </a:rPr>
              <a:t>The core is approximatley 4300 C the outer core is less hot at about 3700 C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 autoUpdateAnimBg="0"/>
      <p:bldP spid="7168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THE EARTHS STRUCTURE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>
                <a:latin typeface="Comic Sans MS" pitchFamily="66" charset="0"/>
              </a:rPr>
              <a:t>How thick do you think the crust is?</a:t>
            </a:r>
          </a:p>
          <a:p>
            <a:pPr>
              <a:lnSpc>
                <a:spcPct val="90000"/>
              </a:lnSpc>
            </a:pPr>
            <a:r>
              <a:rPr lang="en-GB" sz="2800">
                <a:solidFill>
                  <a:srgbClr val="FF0000"/>
                </a:solidFill>
                <a:latin typeface="Comic Sans MS" pitchFamily="66" charset="0"/>
              </a:rPr>
              <a:t>Roughly between 5-30km thick</a:t>
            </a:r>
          </a:p>
          <a:p>
            <a:pPr>
              <a:lnSpc>
                <a:spcPct val="90000"/>
              </a:lnSpc>
            </a:pPr>
            <a:r>
              <a:rPr lang="en-GB" sz="2800">
                <a:latin typeface="Comic Sans MS" pitchFamily="66" charset="0"/>
              </a:rPr>
              <a:t>How thick do you think the mantle is?</a:t>
            </a:r>
          </a:p>
          <a:p>
            <a:pPr>
              <a:lnSpc>
                <a:spcPct val="90000"/>
              </a:lnSpc>
            </a:pPr>
            <a:r>
              <a:rPr lang="en-GB" sz="2800">
                <a:solidFill>
                  <a:srgbClr val="FF0000"/>
                </a:solidFill>
                <a:latin typeface="Comic Sans MS" pitchFamily="66" charset="0"/>
              </a:rPr>
              <a:t>Approximatley 2900km</a:t>
            </a:r>
            <a:r>
              <a:rPr lang="en-GB" sz="2800">
                <a:latin typeface="Comic Sans MS" pitchFamily="66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GB" sz="2800">
                <a:latin typeface="Comic Sans MS" pitchFamily="66" charset="0"/>
              </a:rPr>
              <a:t>How thick do you think the core is?</a:t>
            </a:r>
          </a:p>
          <a:p>
            <a:pPr>
              <a:lnSpc>
                <a:spcPct val="90000"/>
              </a:lnSpc>
            </a:pPr>
            <a:r>
              <a:rPr lang="en-GB" sz="2800">
                <a:solidFill>
                  <a:srgbClr val="FF0000"/>
                </a:solidFill>
                <a:latin typeface="Comic Sans MS" pitchFamily="66" charset="0"/>
              </a:rPr>
              <a:t>The liquid outer core is roughly 2200km and the solid inner core is 1250km thick</a:t>
            </a:r>
          </a:p>
          <a:p>
            <a:pPr>
              <a:lnSpc>
                <a:spcPct val="90000"/>
              </a:lnSpc>
            </a:pPr>
            <a:r>
              <a:rPr lang="en-GB" sz="2800">
                <a:latin typeface="Comic Sans MS" pitchFamily="66" charset="0"/>
              </a:rPr>
              <a:t>From the information you have just gained go back to your diagram and add the relevant information to it eg temperature/thickness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utoUpdateAnimBg="0"/>
      <p:bldP spid="7475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888" name="Group 64"/>
          <p:cNvGrpSpPr>
            <a:grpSpLocks/>
          </p:cNvGrpSpPr>
          <p:nvPr/>
        </p:nvGrpSpPr>
        <p:grpSpPr bwMode="auto">
          <a:xfrm>
            <a:off x="457200" y="1136650"/>
            <a:ext cx="8382000" cy="4883150"/>
            <a:chOff x="-3" y="-3"/>
            <a:chExt cx="3758" cy="2889"/>
          </a:xfrm>
        </p:grpSpPr>
        <p:grpSp>
          <p:nvGrpSpPr>
            <p:cNvPr id="77886" name="Group 62"/>
            <p:cNvGrpSpPr>
              <a:grpSpLocks/>
            </p:cNvGrpSpPr>
            <p:nvPr/>
          </p:nvGrpSpPr>
          <p:grpSpPr bwMode="auto">
            <a:xfrm>
              <a:off x="0" y="0"/>
              <a:ext cx="3752" cy="2883"/>
              <a:chOff x="0" y="0"/>
              <a:chExt cx="3752" cy="2883"/>
            </a:xfrm>
          </p:grpSpPr>
          <p:grpSp>
            <p:nvGrpSpPr>
              <p:cNvPr id="77847" name="Group 23"/>
              <p:cNvGrpSpPr>
                <a:grpSpLocks/>
              </p:cNvGrpSpPr>
              <p:nvPr/>
            </p:nvGrpSpPr>
            <p:grpSpPr bwMode="auto">
              <a:xfrm>
                <a:off x="0" y="0"/>
                <a:ext cx="938" cy="807"/>
                <a:chOff x="0" y="0"/>
                <a:chExt cx="938" cy="807"/>
              </a:xfrm>
            </p:grpSpPr>
            <p:sp>
              <p:nvSpPr>
                <p:cNvPr id="77826" name="Rectangle 2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852" cy="8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GB" sz="1800" b="1">
                      <a:latin typeface="Times New Roman"/>
                    </a:rPr>
                    <a:t> </a:t>
                  </a:r>
                  <a:endParaRPr lang="en-GB" sz="1200"/>
                </a:p>
                <a:p>
                  <a:pPr eaLnBrk="0" hangingPunct="0"/>
                  <a:r>
                    <a:rPr lang="en-GB" sz="1800" b="1">
                      <a:latin typeface="Comic Sans MS" pitchFamily="66" charset="0"/>
                    </a:rPr>
                    <a:t>TYPE</a:t>
                  </a:r>
                  <a:endParaRPr lang="en-GB" sz="1200"/>
                </a:p>
                <a:p>
                  <a:pPr eaLnBrk="0" hangingPunct="0"/>
                  <a:r>
                    <a:rPr lang="en-GB" sz="1200">
                      <a:latin typeface="Times New Roman"/>
                    </a:rPr>
                    <a:t> </a:t>
                  </a:r>
                  <a:endParaRPr lang="en-GB" sz="1200">
                    <a:latin typeface="Tahoma" pitchFamily="34" charset="0"/>
                  </a:endParaRPr>
                </a:p>
                <a:p>
                  <a:pPr eaLnBrk="0" hangingPunct="0"/>
                  <a:endParaRPr lang="en-GB">
                    <a:latin typeface="Tahoma" pitchFamily="34" charset="0"/>
                  </a:endParaRPr>
                </a:p>
              </p:txBody>
            </p:sp>
            <p:sp>
              <p:nvSpPr>
                <p:cNvPr id="77846" name="Rectangle 2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38" cy="80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77849" name="Group 25"/>
              <p:cNvGrpSpPr>
                <a:grpSpLocks/>
              </p:cNvGrpSpPr>
              <p:nvPr/>
            </p:nvGrpSpPr>
            <p:grpSpPr bwMode="auto">
              <a:xfrm>
                <a:off x="938" y="0"/>
                <a:ext cx="938" cy="807"/>
                <a:chOff x="938" y="0"/>
                <a:chExt cx="938" cy="807"/>
              </a:xfrm>
            </p:grpSpPr>
            <p:sp>
              <p:nvSpPr>
                <p:cNvPr id="77827" name="Rectangle 3"/>
                <p:cNvSpPr>
                  <a:spLocks noChangeArrowheads="1"/>
                </p:cNvSpPr>
                <p:nvPr/>
              </p:nvSpPr>
              <p:spPr bwMode="auto">
                <a:xfrm>
                  <a:off x="981" y="0"/>
                  <a:ext cx="852" cy="8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GB" sz="1800" b="1">
                      <a:latin typeface="Times New Roman"/>
                    </a:rPr>
                    <a:t> </a:t>
                  </a:r>
                  <a:endParaRPr lang="en-GB" sz="1200"/>
                </a:p>
                <a:p>
                  <a:pPr eaLnBrk="0" hangingPunct="0"/>
                  <a:r>
                    <a:rPr lang="en-GB" sz="1800" b="1">
                      <a:latin typeface="Comic Sans MS" pitchFamily="66" charset="0"/>
                    </a:rPr>
                    <a:t>THICKNESS</a:t>
                  </a:r>
                  <a:endParaRPr lang="en-GB" sz="1200"/>
                </a:p>
                <a:p>
                  <a:pPr eaLnBrk="0" hangingPunct="0"/>
                  <a:endParaRPr lang="en-GB">
                    <a:latin typeface="Tahoma" pitchFamily="34" charset="0"/>
                  </a:endParaRPr>
                </a:p>
              </p:txBody>
            </p:sp>
            <p:sp>
              <p:nvSpPr>
                <p:cNvPr id="77848" name="Rectangle 24"/>
                <p:cNvSpPr>
                  <a:spLocks noChangeArrowheads="1"/>
                </p:cNvSpPr>
                <p:nvPr/>
              </p:nvSpPr>
              <p:spPr bwMode="auto">
                <a:xfrm>
                  <a:off x="938" y="0"/>
                  <a:ext cx="938" cy="80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77851" name="Group 27"/>
              <p:cNvGrpSpPr>
                <a:grpSpLocks/>
              </p:cNvGrpSpPr>
              <p:nvPr/>
            </p:nvGrpSpPr>
            <p:grpSpPr bwMode="auto">
              <a:xfrm>
                <a:off x="1876" y="0"/>
                <a:ext cx="938" cy="807"/>
                <a:chOff x="1876" y="0"/>
                <a:chExt cx="938" cy="807"/>
              </a:xfrm>
            </p:grpSpPr>
            <p:sp>
              <p:nvSpPr>
                <p:cNvPr id="77828" name="Rectangle 4"/>
                <p:cNvSpPr>
                  <a:spLocks noChangeArrowheads="1"/>
                </p:cNvSpPr>
                <p:nvPr/>
              </p:nvSpPr>
              <p:spPr bwMode="auto">
                <a:xfrm>
                  <a:off x="1919" y="0"/>
                  <a:ext cx="852" cy="8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GB" sz="1800" b="1">
                      <a:latin typeface="Times New Roman"/>
                    </a:rPr>
                    <a:t> </a:t>
                  </a:r>
                  <a:endParaRPr lang="en-GB" sz="1200"/>
                </a:p>
                <a:p>
                  <a:pPr eaLnBrk="0" hangingPunct="0"/>
                  <a:r>
                    <a:rPr lang="en-GB" sz="1800" b="1">
                      <a:latin typeface="Comic Sans MS" pitchFamily="66" charset="0"/>
                    </a:rPr>
                    <a:t>TEMPERATURE</a:t>
                  </a:r>
                  <a:endParaRPr lang="en-GB" sz="1200"/>
                </a:p>
                <a:p>
                  <a:pPr eaLnBrk="0" hangingPunct="0"/>
                  <a:endParaRPr lang="en-GB">
                    <a:latin typeface="Tahoma" pitchFamily="34" charset="0"/>
                  </a:endParaRPr>
                </a:p>
              </p:txBody>
            </p:sp>
            <p:sp>
              <p:nvSpPr>
                <p:cNvPr id="77850" name="Rectangle 26"/>
                <p:cNvSpPr>
                  <a:spLocks noChangeArrowheads="1"/>
                </p:cNvSpPr>
                <p:nvPr/>
              </p:nvSpPr>
              <p:spPr bwMode="auto">
                <a:xfrm>
                  <a:off x="1876" y="0"/>
                  <a:ext cx="938" cy="80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77853" name="Group 29"/>
              <p:cNvGrpSpPr>
                <a:grpSpLocks/>
              </p:cNvGrpSpPr>
              <p:nvPr/>
            </p:nvGrpSpPr>
            <p:grpSpPr bwMode="auto">
              <a:xfrm>
                <a:off x="2814" y="0"/>
                <a:ext cx="938" cy="807"/>
                <a:chOff x="2814" y="0"/>
                <a:chExt cx="938" cy="807"/>
              </a:xfrm>
            </p:grpSpPr>
            <p:sp>
              <p:nvSpPr>
                <p:cNvPr id="77829" name="Rectangle 5"/>
                <p:cNvSpPr>
                  <a:spLocks noChangeArrowheads="1"/>
                </p:cNvSpPr>
                <p:nvPr/>
              </p:nvSpPr>
              <p:spPr bwMode="auto">
                <a:xfrm>
                  <a:off x="2857" y="0"/>
                  <a:ext cx="852" cy="8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GB" sz="1800" b="1">
                      <a:latin typeface="Times New Roman"/>
                    </a:rPr>
                    <a:t> </a:t>
                  </a:r>
                  <a:endParaRPr lang="en-GB" sz="1200"/>
                </a:p>
                <a:p>
                  <a:pPr eaLnBrk="0" hangingPunct="0"/>
                  <a:r>
                    <a:rPr lang="en-GB" sz="1800" b="1">
                      <a:latin typeface="Comic Sans MS" pitchFamily="66" charset="0"/>
                    </a:rPr>
                    <a:t>MATERIAL</a:t>
                  </a:r>
                  <a:endParaRPr lang="en-GB" sz="1200"/>
                </a:p>
                <a:p>
                  <a:pPr eaLnBrk="0" hangingPunct="0"/>
                  <a:endParaRPr lang="en-GB">
                    <a:latin typeface="Tahoma" pitchFamily="34" charset="0"/>
                  </a:endParaRPr>
                </a:p>
              </p:txBody>
            </p:sp>
            <p:sp>
              <p:nvSpPr>
                <p:cNvPr id="77852" name="Rectangle 28"/>
                <p:cNvSpPr>
                  <a:spLocks noChangeArrowheads="1"/>
                </p:cNvSpPr>
                <p:nvPr/>
              </p:nvSpPr>
              <p:spPr bwMode="auto">
                <a:xfrm>
                  <a:off x="2814" y="0"/>
                  <a:ext cx="938" cy="80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77855" name="Group 31"/>
              <p:cNvGrpSpPr>
                <a:grpSpLocks/>
              </p:cNvGrpSpPr>
              <p:nvPr/>
            </p:nvGrpSpPr>
            <p:grpSpPr bwMode="auto">
              <a:xfrm>
                <a:off x="0" y="807"/>
                <a:ext cx="938" cy="442"/>
                <a:chOff x="0" y="807"/>
                <a:chExt cx="938" cy="442"/>
              </a:xfrm>
            </p:grpSpPr>
            <p:sp>
              <p:nvSpPr>
                <p:cNvPr id="77830" name="Rectangle 6"/>
                <p:cNvSpPr>
                  <a:spLocks noChangeArrowheads="1"/>
                </p:cNvSpPr>
                <p:nvPr/>
              </p:nvSpPr>
              <p:spPr bwMode="auto">
                <a:xfrm>
                  <a:off x="43" y="807"/>
                  <a:ext cx="852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GB" sz="1600">
                      <a:latin typeface="Comic Sans MS" pitchFamily="66" charset="0"/>
                    </a:rPr>
                    <a:t>CRUST</a:t>
                  </a:r>
                  <a:endParaRPr lang="en-GB" sz="1200"/>
                </a:p>
                <a:p>
                  <a:pPr algn="ctr" eaLnBrk="0" hangingPunct="0"/>
                  <a:endParaRPr lang="en-GB">
                    <a:latin typeface="Tahoma" pitchFamily="34" charset="0"/>
                  </a:endParaRPr>
                </a:p>
              </p:txBody>
            </p:sp>
            <p:sp>
              <p:nvSpPr>
                <p:cNvPr id="77854" name="Rectangle 30"/>
                <p:cNvSpPr>
                  <a:spLocks noChangeArrowheads="1"/>
                </p:cNvSpPr>
                <p:nvPr/>
              </p:nvSpPr>
              <p:spPr bwMode="auto">
                <a:xfrm>
                  <a:off x="0" y="807"/>
                  <a:ext cx="938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77857" name="Group 33"/>
              <p:cNvGrpSpPr>
                <a:grpSpLocks/>
              </p:cNvGrpSpPr>
              <p:nvPr/>
            </p:nvGrpSpPr>
            <p:grpSpPr bwMode="auto">
              <a:xfrm>
                <a:off x="938" y="807"/>
                <a:ext cx="938" cy="442"/>
                <a:chOff x="938" y="807"/>
                <a:chExt cx="938" cy="442"/>
              </a:xfrm>
            </p:grpSpPr>
            <p:sp>
              <p:nvSpPr>
                <p:cNvPr id="77831" name="Rectangle 7"/>
                <p:cNvSpPr>
                  <a:spLocks noChangeArrowheads="1"/>
                </p:cNvSpPr>
                <p:nvPr/>
              </p:nvSpPr>
              <p:spPr bwMode="auto">
                <a:xfrm>
                  <a:off x="981" y="807"/>
                  <a:ext cx="852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GB" sz="1200">
                      <a:latin typeface="Times New Roman"/>
                    </a:rPr>
                    <a:t> </a:t>
                  </a:r>
                  <a:endParaRPr lang="en-GB" sz="1200">
                    <a:latin typeface="Tahoma" pitchFamily="34" charset="0"/>
                  </a:endParaRPr>
                </a:p>
                <a:p>
                  <a:pPr algn="ctr" eaLnBrk="0" hangingPunct="0"/>
                  <a:endParaRPr lang="en-GB">
                    <a:latin typeface="Tahoma" pitchFamily="34" charset="0"/>
                  </a:endParaRPr>
                </a:p>
              </p:txBody>
            </p:sp>
            <p:sp>
              <p:nvSpPr>
                <p:cNvPr id="77856" name="Rectangle 32"/>
                <p:cNvSpPr>
                  <a:spLocks noChangeArrowheads="1"/>
                </p:cNvSpPr>
                <p:nvPr/>
              </p:nvSpPr>
              <p:spPr bwMode="auto">
                <a:xfrm>
                  <a:off x="938" y="807"/>
                  <a:ext cx="938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77859" name="Group 35"/>
              <p:cNvGrpSpPr>
                <a:grpSpLocks/>
              </p:cNvGrpSpPr>
              <p:nvPr/>
            </p:nvGrpSpPr>
            <p:grpSpPr bwMode="auto">
              <a:xfrm>
                <a:off x="1876" y="807"/>
                <a:ext cx="938" cy="442"/>
                <a:chOff x="1876" y="807"/>
                <a:chExt cx="938" cy="442"/>
              </a:xfrm>
            </p:grpSpPr>
            <p:sp>
              <p:nvSpPr>
                <p:cNvPr id="77832" name="Rectangle 8"/>
                <p:cNvSpPr>
                  <a:spLocks noChangeArrowheads="1"/>
                </p:cNvSpPr>
                <p:nvPr/>
              </p:nvSpPr>
              <p:spPr bwMode="auto">
                <a:xfrm>
                  <a:off x="1919" y="807"/>
                  <a:ext cx="852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GB" sz="1200">
                      <a:latin typeface="Times New Roman"/>
                    </a:rPr>
                    <a:t> </a:t>
                  </a:r>
                  <a:endParaRPr lang="en-GB" sz="1200">
                    <a:latin typeface="Tahoma" pitchFamily="34" charset="0"/>
                  </a:endParaRPr>
                </a:p>
                <a:p>
                  <a:pPr algn="ctr" eaLnBrk="0" hangingPunct="0"/>
                  <a:endParaRPr lang="en-GB">
                    <a:latin typeface="Tahoma" pitchFamily="34" charset="0"/>
                  </a:endParaRPr>
                </a:p>
              </p:txBody>
            </p:sp>
            <p:sp>
              <p:nvSpPr>
                <p:cNvPr id="77858" name="Rectangle 34"/>
                <p:cNvSpPr>
                  <a:spLocks noChangeArrowheads="1"/>
                </p:cNvSpPr>
                <p:nvPr/>
              </p:nvSpPr>
              <p:spPr bwMode="auto">
                <a:xfrm>
                  <a:off x="1876" y="807"/>
                  <a:ext cx="938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77861" name="Group 37"/>
              <p:cNvGrpSpPr>
                <a:grpSpLocks/>
              </p:cNvGrpSpPr>
              <p:nvPr/>
            </p:nvGrpSpPr>
            <p:grpSpPr bwMode="auto">
              <a:xfrm>
                <a:off x="2814" y="807"/>
                <a:ext cx="938" cy="442"/>
                <a:chOff x="2814" y="807"/>
                <a:chExt cx="938" cy="442"/>
              </a:xfrm>
            </p:grpSpPr>
            <p:sp>
              <p:nvSpPr>
                <p:cNvPr id="77833" name="Rectangle 9"/>
                <p:cNvSpPr>
                  <a:spLocks noChangeArrowheads="1"/>
                </p:cNvSpPr>
                <p:nvPr/>
              </p:nvSpPr>
              <p:spPr bwMode="auto">
                <a:xfrm>
                  <a:off x="2857" y="807"/>
                  <a:ext cx="852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GB" sz="1200">
                      <a:latin typeface="Times New Roman"/>
                    </a:rPr>
                    <a:t> </a:t>
                  </a:r>
                  <a:endParaRPr lang="en-GB" sz="1200">
                    <a:latin typeface="Tahoma" pitchFamily="34" charset="0"/>
                  </a:endParaRPr>
                </a:p>
                <a:p>
                  <a:pPr algn="ctr" eaLnBrk="0" hangingPunct="0"/>
                  <a:endParaRPr lang="en-GB">
                    <a:latin typeface="Tahoma" pitchFamily="34" charset="0"/>
                  </a:endParaRPr>
                </a:p>
              </p:txBody>
            </p:sp>
            <p:sp>
              <p:nvSpPr>
                <p:cNvPr id="77860" name="Rectangle 36"/>
                <p:cNvSpPr>
                  <a:spLocks noChangeArrowheads="1"/>
                </p:cNvSpPr>
                <p:nvPr/>
              </p:nvSpPr>
              <p:spPr bwMode="auto">
                <a:xfrm>
                  <a:off x="2814" y="807"/>
                  <a:ext cx="938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77863" name="Group 39"/>
              <p:cNvGrpSpPr>
                <a:grpSpLocks/>
              </p:cNvGrpSpPr>
              <p:nvPr/>
            </p:nvGrpSpPr>
            <p:grpSpPr bwMode="auto">
              <a:xfrm>
                <a:off x="0" y="1249"/>
                <a:ext cx="938" cy="442"/>
                <a:chOff x="0" y="1249"/>
                <a:chExt cx="938" cy="442"/>
              </a:xfrm>
            </p:grpSpPr>
            <p:sp>
              <p:nvSpPr>
                <p:cNvPr id="77834" name="Rectangle 10"/>
                <p:cNvSpPr>
                  <a:spLocks noChangeArrowheads="1"/>
                </p:cNvSpPr>
                <p:nvPr/>
              </p:nvSpPr>
              <p:spPr bwMode="auto">
                <a:xfrm>
                  <a:off x="43" y="1249"/>
                  <a:ext cx="852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GB" sz="1600">
                      <a:latin typeface="Comic Sans MS" pitchFamily="66" charset="0"/>
                    </a:rPr>
                    <a:t>MANTLE</a:t>
                  </a:r>
                  <a:endParaRPr lang="en-GB" sz="1200"/>
                </a:p>
                <a:p>
                  <a:pPr algn="ctr" eaLnBrk="0" hangingPunct="0"/>
                  <a:endParaRPr lang="en-GB">
                    <a:latin typeface="Tahoma" pitchFamily="34" charset="0"/>
                  </a:endParaRPr>
                </a:p>
              </p:txBody>
            </p:sp>
            <p:sp>
              <p:nvSpPr>
                <p:cNvPr id="77862" name="Rectangle 38"/>
                <p:cNvSpPr>
                  <a:spLocks noChangeArrowheads="1"/>
                </p:cNvSpPr>
                <p:nvPr/>
              </p:nvSpPr>
              <p:spPr bwMode="auto">
                <a:xfrm>
                  <a:off x="0" y="1249"/>
                  <a:ext cx="938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77865" name="Group 41"/>
              <p:cNvGrpSpPr>
                <a:grpSpLocks/>
              </p:cNvGrpSpPr>
              <p:nvPr/>
            </p:nvGrpSpPr>
            <p:grpSpPr bwMode="auto">
              <a:xfrm>
                <a:off x="938" y="1249"/>
                <a:ext cx="938" cy="442"/>
                <a:chOff x="938" y="1249"/>
                <a:chExt cx="938" cy="442"/>
              </a:xfrm>
            </p:grpSpPr>
            <p:sp>
              <p:nvSpPr>
                <p:cNvPr id="77835" name="Rectangle 11"/>
                <p:cNvSpPr>
                  <a:spLocks noChangeArrowheads="1"/>
                </p:cNvSpPr>
                <p:nvPr/>
              </p:nvSpPr>
              <p:spPr bwMode="auto">
                <a:xfrm>
                  <a:off x="981" y="1249"/>
                  <a:ext cx="852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GB" sz="1200">
                      <a:latin typeface="Times New Roman"/>
                    </a:rPr>
                    <a:t> </a:t>
                  </a:r>
                  <a:endParaRPr lang="en-GB" sz="1200">
                    <a:latin typeface="Tahoma" pitchFamily="34" charset="0"/>
                  </a:endParaRPr>
                </a:p>
                <a:p>
                  <a:pPr algn="ctr" eaLnBrk="0" hangingPunct="0"/>
                  <a:endParaRPr lang="en-GB">
                    <a:latin typeface="Tahoma" pitchFamily="34" charset="0"/>
                  </a:endParaRPr>
                </a:p>
              </p:txBody>
            </p:sp>
            <p:sp>
              <p:nvSpPr>
                <p:cNvPr id="77864" name="Rectangle 40"/>
                <p:cNvSpPr>
                  <a:spLocks noChangeArrowheads="1"/>
                </p:cNvSpPr>
                <p:nvPr/>
              </p:nvSpPr>
              <p:spPr bwMode="auto">
                <a:xfrm>
                  <a:off x="938" y="1249"/>
                  <a:ext cx="938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77867" name="Group 43"/>
              <p:cNvGrpSpPr>
                <a:grpSpLocks/>
              </p:cNvGrpSpPr>
              <p:nvPr/>
            </p:nvGrpSpPr>
            <p:grpSpPr bwMode="auto">
              <a:xfrm>
                <a:off x="1876" y="1249"/>
                <a:ext cx="938" cy="442"/>
                <a:chOff x="1876" y="1249"/>
                <a:chExt cx="938" cy="442"/>
              </a:xfrm>
            </p:grpSpPr>
            <p:sp>
              <p:nvSpPr>
                <p:cNvPr id="77836" name="Rectangle 12"/>
                <p:cNvSpPr>
                  <a:spLocks noChangeArrowheads="1"/>
                </p:cNvSpPr>
                <p:nvPr/>
              </p:nvSpPr>
              <p:spPr bwMode="auto">
                <a:xfrm>
                  <a:off x="1919" y="1249"/>
                  <a:ext cx="852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GB" sz="1200">
                      <a:latin typeface="Times New Roman"/>
                    </a:rPr>
                    <a:t> </a:t>
                  </a:r>
                  <a:endParaRPr lang="en-GB" sz="1200">
                    <a:latin typeface="Tahoma" pitchFamily="34" charset="0"/>
                  </a:endParaRPr>
                </a:p>
                <a:p>
                  <a:pPr algn="ctr" eaLnBrk="0" hangingPunct="0"/>
                  <a:endParaRPr lang="en-GB">
                    <a:latin typeface="Tahoma" pitchFamily="34" charset="0"/>
                  </a:endParaRPr>
                </a:p>
              </p:txBody>
            </p:sp>
            <p:sp>
              <p:nvSpPr>
                <p:cNvPr id="77866" name="Rectangle 42"/>
                <p:cNvSpPr>
                  <a:spLocks noChangeArrowheads="1"/>
                </p:cNvSpPr>
                <p:nvPr/>
              </p:nvSpPr>
              <p:spPr bwMode="auto">
                <a:xfrm>
                  <a:off x="1876" y="1249"/>
                  <a:ext cx="938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77869" name="Group 45"/>
              <p:cNvGrpSpPr>
                <a:grpSpLocks/>
              </p:cNvGrpSpPr>
              <p:nvPr/>
            </p:nvGrpSpPr>
            <p:grpSpPr bwMode="auto">
              <a:xfrm>
                <a:off x="2814" y="1249"/>
                <a:ext cx="938" cy="442"/>
                <a:chOff x="2814" y="1249"/>
                <a:chExt cx="938" cy="442"/>
              </a:xfrm>
            </p:grpSpPr>
            <p:sp>
              <p:nvSpPr>
                <p:cNvPr id="77837" name="Rectangle 13"/>
                <p:cNvSpPr>
                  <a:spLocks noChangeArrowheads="1"/>
                </p:cNvSpPr>
                <p:nvPr/>
              </p:nvSpPr>
              <p:spPr bwMode="auto">
                <a:xfrm>
                  <a:off x="2857" y="1249"/>
                  <a:ext cx="852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GB" sz="1200">
                      <a:latin typeface="Times New Roman"/>
                    </a:rPr>
                    <a:t> </a:t>
                  </a:r>
                  <a:endParaRPr lang="en-GB" sz="1200">
                    <a:latin typeface="Tahoma" pitchFamily="34" charset="0"/>
                  </a:endParaRPr>
                </a:p>
                <a:p>
                  <a:pPr algn="ctr" eaLnBrk="0" hangingPunct="0"/>
                  <a:endParaRPr lang="en-GB">
                    <a:latin typeface="Tahoma" pitchFamily="34" charset="0"/>
                  </a:endParaRPr>
                </a:p>
              </p:txBody>
            </p:sp>
            <p:sp>
              <p:nvSpPr>
                <p:cNvPr id="77868" name="Rectangle 44"/>
                <p:cNvSpPr>
                  <a:spLocks noChangeArrowheads="1"/>
                </p:cNvSpPr>
                <p:nvPr/>
              </p:nvSpPr>
              <p:spPr bwMode="auto">
                <a:xfrm>
                  <a:off x="2814" y="1249"/>
                  <a:ext cx="938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77871" name="Group 47"/>
              <p:cNvGrpSpPr>
                <a:grpSpLocks/>
              </p:cNvGrpSpPr>
              <p:nvPr/>
            </p:nvGrpSpPr>
            <p:grpSpPr bwMode="auto">
              <a:xfrm>
                <a:off x="0" y="1691"/>
                <a:ext cx="938" cy="596"/>
                <a:chOff x="0" y="1691"/>
                <a:chExt cx="938" cy="596"/>
              </a:xfrm>
            </p:grpSpPr>
            <p:sp>
              <p:nvSpPr>
                <p:cNvPr id="77838" name="Rectangle 14"/>
                <p:cNvSpPr>
                  <a:spLocks noChangeArrowheads="1"/>
                </p:cNvSpPr>
                <p:nvPr/>
              </p:nvSpPr>
              <p:spPr bwMode="auto">
                <a:xfrm>
                  <a:off x="43" y="1691"/>
                  <a:ext cx="852" cy="5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GB" sz="1600">
                      <a:latin typeface="Comic Sans MS" pitchFamily="66" charset="0"/>
                    </a:rPr>
                    <a:t>INNER CORE</a:t>
                  </a:r>
                  <a:endParaRPr lang="en-GB" sz="1200"/>
                </a:p>
                <a:p>
                  <a:pPr algn="ctr" eaLnBrk="0" hangingPunct="0"/>
                  <a:endParaRPr lang="en-GB">
                    <a:latin typeface="Tahoma" pitchFamily="34" charset="0"/>
                  </a:endParaRPr>
                </a:p>
              </p:txBody>
            </p:sp>
            <p:sp>
              <p:nvSpPr>
                <p:cNvPr id="77870" name="Rectangle 46"/>
                <p:cNvSpPr>
                  <a:spLocks noChangeArrowheads="1"/>
                </p:cNvSpPr>
                <p:nvPr/>
              </p:nvSpPr>
              <p:spPr bwMode="auto">
                <a:xfrm>
                  <a:off x="0" y="1691"/>
                  <a:ext cx="938" cy="59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77873" name="Group 49"/>
              <p:cNvGrpSpPr>
                <a:grpSpLocks/>
              </p:cNvGrpSpPr>
              <p:nvPr/>
            </p:nvGrpSpPr>
            <p:grpSpPr bwMode="auto">
              <a:xfrm>
                <a:off x="938" y="1691"/>
                <a:ext cx="938" cy="596"/>
                <a:chOff x="938" y="1691"/>
                <a:chExt cx="938" cy="596"/>
              </a:xfrm>
            </p:grpSpPr>
            <p:sp>
              <p:nvSpPr>
                <p:cNvPr id="77839" name="Rectangle 15"/>
                <p:cNvSpPr>
                  <a:spLocks noChangeArrowheads="1"/>
                </p:cNvSpPr>
                <p:nvPr/>
              </p:nvSpPr>
              <p:spPr bwMode="auto">
                <a:xfrm>
                  <a:off x="981" y="1691"/>
                  <a:ext cx="852" cy="5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GB" sz="1200">
                      <a:latin typeface="Times New Roman"/>
                    </a:rPr>
                    <a:t> </a:t>
                  </a:r>
                  <a:endParaRPr lang="en-GB" sz="1200">
                    <a:latin typeface="Tahoma" pitchFamily="34" charset="0"/>
                  </a:endParaRPr>
                </a:p>
                <a:p>
                  <a:pPr algn="ctr" eaLnBrk="0" hangingPunct="0"/>
                  <a:endParaRPr lang="en-GB">
                    <a:latin typeface="Tahoma" pitchFamily="34" charset="0"/>
                  </a:endParaRPr>
                </a:p>
              </p:txBody>
            </p:sp>
            <p:sp>
              <p:nvSpPr>
                <p:cNvPr id="77872" name="Rectangle 48"/>
                <p:cNvSpPr>
                  <a:spLocks noChangeArrowheads="1"/>
                </p:cNvSpPr>
                <p:nvPr/>
              </p:nvSpPr>
              <p:spPr bwMode="auto">
                <a:xfrm>
                  <a:off x="938" y="1691"/>
                  <a:ext cx="938" cy="59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77875" name="Group 51"/>
              <p:cNvGrpSpPr>
                <a:grpSpLocks/>
              </p:cNvGrpSpPr>
              <p:nvPr/>
            </p:nvGrpSpPr>
            <p:grpSpPr bwMode="auto">
              <a:xfrm>
                <a:off x="1876" y="1691"/>
                <a:ext cx="938" cy="596"/>
                <a:chOff x="1876" y="1691"/>
                <a:chExt cx="938" cy="596"/>
              </a:xfrm>
            </p:grpSpPr>
            <p:sp>
              <p:nvSpPr>
                <p:cNvPr id="77840" name="Rectangle 16"/>
                <p:cNvSpPr>
                  <a:spLocks noChangeArrowheads="1"/>
                </p:cNvSpPr>
                <p:nvPr/>
              </p:nvSpPr>
              <p:spPr bwMode="auto">
                <a:xfrm>
                  <a:off x="1919" y="1691"/>
                  <a:ext cx="852" cy="5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GB" sz="1200">
                      <a:latin typeface="Times New Roman"/>
                    </a:rPr>
                    <a:t> </a:t>
                  </a:r>
                  <a:endParaRPr lang="en-GB" sz="1200">
                    <a:latin typeface="Tahoma" pitchFamily="34" charset="0"/>
                  </a:endParaRPr>
                </a:p>
                <a:p>
                  <a:pPr algn="ctr" eaLnBrk="0" hangingPunct="0"/>
                  <a:endParaRPr lang="en-GB">
                    <a:latin typeface="Tahoma" pitchFamily="34" charset="0"/>
                  </a:endParaRPr>
                </a:p>
              </p:txBody>
            </p:sp>
            <p:sp>
              <p:nvSpPr>
                <p:cNvPr id="77874" name="Rectangle 50"/>
                <p:cNvSpPr>
                  <a:spLocks noChangeArrowheads="1"/>
                </p:cNvSpPr>
                <p:nvPr/>
              </p:nvSpPr>
              <p:spPr bwMode="auto">
                <a:xfrm>
                  <a:off x="1876" y="1691"/>
                  <a:ext cx="938" cy="59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77877" name="Group 53"/>
              <p:cNvGrpSpPr>
                <a:grpSpLocks/>
              </p:cNvGrpSpPr>
              <p:nvPr/>
            </p:nvGrpSpPr>
            <p:grpSpPr bwMode="auto">
              <a:xfrm>
                <a:off x="2814" y="1691"/>
                <a:ext cx="938" cy="596"/>
                <a:chOff x="2814" y="1691"/>
                <a:chExt cx="938" cy="596"/>
              </a:xfrm>
            </p:grpSpPr>
            <p:sp>
              <p:nvSpPr>
                <p:cNvPr id="77841" name="Rectangle 17"/>
                <p:cNvSpPr>
                  <a:spLocks noChangeArrowheads="1"/>
                </p:cNvSpPr>
                <p:nvPr/>
              </p:nvSpPr>
              <p:spPr bwMode="auto">
                <a:xfrm>
                  <a:off x="2857" y="1691"/>
                  <a:ext cx="852" cy="5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GB" sz="1200">
                      <a:latin typeface="Times New Roman"/>
                    </a:rPr>
                    <a:t> </a:t>
                  </a:r>
                  <a:endParaRPr lang="en-GB" sz="1200">
                    <a:latin typeface="Tahoma" pitchFamily="34" charset="0"/>
                  </a:endParaRPr>
                </a:p>
                <a:p>
                  <a:pPr algn="ctr" eaLnBrk="0" hangingPunct="0"/>
                  <a:endParaRPr lang="en-GB">
                    <a:latin typeface="Tahoma" pitchFamily="34" charset="0"/>
                  </a:endParaRPr>
                </a:p>
              </p:txBody>
            </p:sp>
            <p:sp>
              <p:nvSpPr>
                <p:cNvPr id="77876" name="Rectangle 52"/>
                <p:cNvSpPr>
                  <a:spLocks noChangeArrowheads="1"/>
                </p:cNvSpPr>
                <p:nvPr/>
              </p:nvSpPr>
              <p:spPr bwMode="auto">
                <a:xfrm>
                  <a:off x="2814" y="1691"/>
                  <a:ext cx="938" cy="59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77879" name="Group 55"/>
              <p:cNvGrpSpPr>
                <a:grpSpLocks/>
              </p:cNvGrpSpPr>
              <p:nvPr/>
            </p:nvGrpSpPr>
            <p:grpSpPr bwMode="auto">
              <a:xfrm>
                <a:off x="0" y="2287"/>
                <a:ext cx="938" cy="596"/>
                <a:chOff x="0" y="2287"/>
                <a:chExt cx="938" cy="596"/>
              </a:xfrm>
            </p:grpSpPr>
            <p:sp>
              <p:nvSpPr>
                <p:cNvPr id="77842" name="Rectangle 18"/>
                <p:cNvSpPr>
                  <a:spLocks noChangeArrowheads="1"/>
                </p:cNvSpPr>
                <p:nvPr/>
              </p:nvSpPr>
              <p:spPr bwMode="auto">
                <a:xfrm>
                  <a:off x="43" y="2287"/>
                  <a:ext cx="852" cy="5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GB" sz="1600">
                      <a:latin typeface="Comic Sans MS" pitchFamily="66" charset="0"/>
                    </a:rPr>
                    <a:t>OUTER CORE</a:t>
                  </a:r>
                  <a:endParaRPr lang="en-GB" sz="1200"/>
                </a:p>
                <a:p>
                  <a:pPr algn="ctr" eaLnBrk="0" hangingPunct="0"/>
                  <a:endParaRPr lang="en-GB">
                    <a:latin typeface="Tahoma" pitchFamily="34" charset="0"/>
                  </a:endParaRPr>
                </a:p>
              </p:txBody>
            </p:sp>
            <p:sp>
              <p:nvSpPr>
                <p:cNvPr id="77878" name="Rectangle 54"/>
                <p:cNvSpPr>
                  <a:spLocks noChangeArrowheads="1"/>
                </p:cNvSpPr>
                <p:nvPr/>
              </p:nvSpPr>
              <p:spPr bwMode="auto">
                <a:xfrm>
                  <a:off x="0" y="2287"/>
                  <a:ext cx="938" cy="59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77881" name="Group 57"/>
              <p:cNvGrpSpPr>
                <a:grpSpLocks/>
              </p:cNvGrpSpPr>
              <p:nvPr/>
            </p:nvGrpSpPr>
            <p:grpSpPr bwMode="auto">
              <a:xfrm>
                <a:off x="938" y="2287"/>
                <a:ext cx="938" cy="596"/>
                <a:chOff x="938" y="2287"/>
                <a:chExt cx="938" cy="596"/>
              </a:xfrm>
            </p:grpSpPr>
            <p:sp>
              <p:nvSpPr>
                <p:cNvPr id="77843" name="Rectangle 19"/>
                <p:cNvSpPr>
                  <a:spLocks noChangeArrowheads="1"/>
                </p:cNvSpPr>
                <p:nvPr/>
              </p:nvSpPr>
              <p:spPr bwMode="auto">
                <a:xfrm>
                  <a:off x="981" y="2287"/>
                  <a:ext cx="852" cy="5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GB" sz="1200">
                      <a:latin typeface="Times New Roman"/>
                    </a:rPr>
                    <a:t> </a:t>
                  </a:r>
                  <a:endParaRPr lang="en-GB" sz="1200">
                    <a:latin typeface="Tahoma" pitchFamily="34" charset="0"/>
                  </a:endParaRPr>
                </a:p>
                <a:p>
                  <a:pPr algn="ctr" eaLnBrk="0" hangingPunct="0"/>
                  <a:endParaRPr lang="en-GB">
                    <a:latin typeface="Tahoma" pitchFamily="34" charset="0"/>
                  </a:endParaRPr>
                </a:p>
              </p:txBody>
            </p:sp>
            <p:sp>
              <p:nvSpPr>
                <p:cNvPr id="77880" name="Rectangle 56"/>
                <p:cNvSpPr>
                  <a:spLocks noChangeArrowheads="1"/>
                </p:cNvSpPr>
                <p:nvPr/>
              </p:nvSpPr>
              <p:spPr bwMode="auto">
                <a:xfrm>
                  <a:off x="938" y="2287"/>
                  <a:ext cx="938" cy="59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77883" name="Group 59"/>
              <p:cNvGrpSpPr>
                <a:grpSpLocks/>
              </p:cNvGrpSpPr>
              <p:nvPr/>
            </p:nvGrpSpPr>
            <p:grpSpPr bwMode="auto">
              <a:xfrm>
                <a:off x="1876" y="2287"/>
                <a:ext cx="938" cy="596"/>
                <a:chOff x="1876" y="2287"/>
                <a:chExt cx="938" cy="596"/>
              </a:xfrm>
            </p:grpSpPr>
            <p:sp>
              <p:nvSpPr>
                <p:cNvPr id="77844" name="Rectangle 20"/>
                <p:cNvSpPr>
                  <a:spLocks noChangeArrowheads="1"/>
                </p:cNvSpPr>
                <p:nvPr/>
              </p:nvSpPr>
              <p:spPr bwMode="auto">
                <a:xfrm>
                  <a:off x="1919" y="2287"/>
                  <a:ext cx="852" cy="5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GB" sz="1200">
                      <a:latin typeface="Times New Roman"/>
                    </a:rPr>
                    <a:t> </a:t>
                  </a:r>
                  <a:endParaRPr lang="en-GB" sz="1200">
                    <a:latin typeface="Tahoma" pitchFamily="34" charset="0"/>
                  </a:endParaRPr>
                </a:p>
                <a:p>
                  <a:pPr algn="ctr" eaLnBrk="0" hangingPunct="0"/>
                  <a:endParaRPr lang="en-GB">
                    <a:latin typeface="Tahoma" pitchFamily="34" charset="0"/>
                  </a:endParaRPr>
                </a:p>
              </p:txBody>
            </p:sp>
            <p:sp>
              <p:nvSpPr>
                <p:cNvPr id="77882" name="Rectangle 58"/>
                <p:cNvSpPr>
                  <a:spLocks noChangeArrowheads="1"/>
                </p:cNvSpPr>
                <p:nvPr/>
              </p:nvSpPr>
              <p:spPr bwMode="auto">
                <a:xfrm>
                  <a:off x="1876" y="2287"/>
                  <a:ext cx="938" cy="59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77885" name="Group 61"/>
              <p:cNvGrpSpPr>
                <a:grpSpLocks/>
              </p:cNvGrpSpPr>
              <p:nvPr/>
            </p:nvGrpSpPr>
            <p:grpSpPr bwMode="auto">
              <a:xfrm>
                <a:off x="2814" y="2287"/>
                <a:ext cx="938" cy="596"/>
                <a:chOff x="2814" y="2287"/>
                <a:chExt cx="938" cy="596"/>
              </a:xfrm>
            </p:grpSpPr>
            <p:sp>
              <p:nvSpPr>
                <p:cNvPr id="77845" name="Rectangle 21"/>
                <p:cNvSpPr>
                  <a:spLocks noChangeArrowheads="1"/>
                </p:cNvSpPr>
                <p:nvPr/>
              </p:nvSpPr>
              <p:spPr bwMode="auto">
                <a:xfrm>
                  <a:off x="2857" y="2287"/>
                  <a:ext cx="852" cy="5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GB" sz="1200">
                      <a:latin typeface="Times New Roman"/>
                    </a:rPr>
                    <a:t> </a:t>
                  </a:r>
                  <a:endParaRPr lang="en-GB" sz="1200">
                    <a:latin typeface="Tahoma" pitchFamily="34" charset="0"/>
                  </a:endParaRPr>
                </a:p>
                <a:p>
                  <a:pPr algn="ctr" eaLnBrk="0" hangingPunct="0"/>
                  <a:endParaRPr lang="en-GB">
                    <a:latin typeface="Tahoma" pitchFamily="34" charset="0"/>
                  </a:endParaRPr>
                </a:p>
              </p:txBody>
            </p:sp>
            <p:sp>
              <p:nvSpPr>
                <p:cNvPr id="77884" name="Rectangle 60"/>
                <p:cNvSpPr>
                  <a:spLocks noChangeArrowheads="1"/>
                </p:cNvSpPr>
                <p:nvPr/>
              </p:nvSpPr>
              <p:spPr bwMode="auto">
                <a:xfrm>
                  <a:off x="2814" y="2287"/>
                  <a:ext cx="938" cy="59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77887" name="Rectangle 63"/>
            <p:cNvSpPr>
              <a:spLocks noChangeArrowheads="1"/>
            </p:cNvSpPr>
            <p:nvPr/>
          </p:nvSpPr>
          <p:spPr bwMode="auto">
            <a:xfrm>
              <a:off x="-3" y="-3"/>
              <a:ext cx="3758" cy="2889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7889" name="Text Box 65"/>
          <p:cNvSpPr txBox="1">
            <a:spLocks noChangeArrowheads="1"/>
          </p:cNvSpPr>
          <p:nvPr/>
        </p:nvSpPr>
        <p:spPr bwMode="auto">
          <a:xfrm>
            <a:off x="2667000" y="25908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5 – 30 km </a:t>
            </a:r>
          </a:p>
        </p:txBody>
      </p:sp>
      <p:sp>
        <p:nvSpPr>
          <p:cNvPr id="77890" name="Text Box 66"/>
          <p:cNvSpPr txBox="1">
            <a:spLocks noChangeArrowheads="1"/>
          </p:cNvSpPr>
          <p:nvPr/>
        </p:nvSpPr>
        <p:spPr bwMode="auto">
          <a:xfrm>
            <a:off x="2667000" y="33528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2900 km</a:t>
            </a:r>
          </a:p>
        </p:txBody>
      </p:sp>
      <p:sp>
        <p:nvSpPr>
          <p:cNvPr id="77891" name="Text Box 67"/>
          <p:cNvSpPr txBox="1">
            <a:spLocks noChangeArrowheads="1"/>
          </p:cNvSpPr>
          <p:nvPr/>
        </p:nvSpPr>
        <p:spPr bwMode="auto">
          <a:xfrm>
            <a:off x="2667000" y="41910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2200 km</a:t>
            </a:r>
          </a:p>
        </p:txBody>
      </p:sp>
      <p:sp>
        <p:nvSpPr>
          <p:cNvPr id="77892" name="Text Box 68"/>
          <p:cNvSpPr txBox="1">
            <a:spLocks noChangeArrowheads="1"/>
          </p:cNvSpPr>
          <p:nvPr/>
        </p:nvSpPr>
        <p:spPr bwMode="auto">
          <a:xfrm>
            <a:off x="2667000" y="5105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1250 km</a:t>
            </a:r>
          </a:p>
        </p:txBody>
      </p:sp>
      <p:sp>
        <p:nvSpPr>
          <p:cNvPr id="77893" name="Text Box 69"/>
          <p:cNvSpPr txBox="1">
            <a:spLocks noChangeArrowheads="1"/>
          </p:cNvSpPr>
          <p:nvPr/>
        </p:nvSpPr>
        <p:spPr bwMode="auto">
          <a:xfrm>
            <a:off x="6858000" y="25908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/>
              <a:t>Rock minerals</a:t>
            </a:r>
          </a:p>
        </p:txBody>
      </p:sp>
      <p:sp>
        <p:nvSpPr>
          <p:cNvPr id="77894" name="Text Box 70"/>
          <p:cNvSpPr txBox="1">
            <a:spLocks noChangeArrowheads="1"/>
          </p:cNvSpPr>
          <p:nvPr/>
        </p:nvSpPr>
        <p:spPr bwMode="auto">
          <a:xfrm>
            <a:off x="6858000" y="3352800"/>
            <a:ext cx="1752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/>
              <a:t>Iron, magnesium and aluminium</a:t>
            </a:r>
          </a:p>
        </p:txBody>
      </p:sp>
      <p:sp>
        <p:nvSpPr>
          <p:cNvPr id="77895" name="Text Box 71"/>
          <p:cNvSpPr txBox="1">
            <a:spLocks noChangeArrowheads="1"/>
          </p:cNvSpPr>
          <p:nvPr/>
        </p:nvSpPr>
        <p:spPr bwMode="auto">
          <a:xfrm>
            <a:off x="6858000" y="4191000"/>
            <a:ext cx="182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/>
              <a:t>Solid iron</a:t>
            </a:r>
          </a:p>
        </p:txBody>
      </p:sp>
      <p:sp>
        <p:nvSpPr>
          <p:cNvPr id="77896" name="Text Box 72"/>
          <p:cNvSpPr txBox="1">
            <a:spLocks noChangeArrowheads="1"/>
          </p:cNvSpPr>
          <p:nvPr/>
        </p:nvSpPr>
        <p:spPr bwMode="auto">
          <a:xfrm>
            <a:off x="6934200" y="5257800"/>
            <a:ext cx="182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/>
              <a:t>Molten  iron</a:t>
            </a:r>
          </a:p>
        </p:txBody>
      </p:sp>
      <p:sp>
        <p:nvSpPr>
          <p:cNvPr id="77897" name="Text Box 73"/>
          <p:cNvSpPr txBox="1">
            <a:spLocks noChangeArrowheads="1"/>
          </p:cNvSpPr>
          <p:nvPr/>
        </p:nvSpPr>
        <p:spPr bwMode="auto">
          <a:xfrm>
            <a:off x="4876800" y="259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N/A</a:t>
            </a:r>
          </a:p>
        </p:txBody>
      </p:sp>
      <p:sp>
        <p:nvSpPr>
          <p:cNvPr id="77898" name="Text Box 74"/>
          <p:cNvSpPr txBox="1">
            <a:spLocks noChangeArrowheads="1"/>
          </p:cNvSpPr>
          <p:nvPr/>
        </p:nvSpPr>
        <p:spPr bwMode="auto">
          <a:xfrm>
            <a:off x="4876800" y="4191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4300 C</a:t>
            </a:r>
          </a:p>
        </p:txBody>
      </p:sp>
      <p:sp>
        <p:nvSpPr>
          <p:cNvPr id="77899" name="Text Box 75"/>
          <p:cNvSpPr txBox="1">
            <a:spLocks noChangeArrowheads="1"/>
          </p:cNvSpPr>
          <p:nvPr/>
        </p:nvSpPr>
        <p:spPr bwMode="auto">
          <a:xfrm>
            <a:off x="4800600" y="5105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3700 C</a:t>
            </a:r>
          </a:p>
        </p:txBody>
      </p:sp>
      <p:sp>
        <p:nvSpPr>
          <p:cNvPr id="77900" name="Text Box 76"/>
          <p:cNvSpPr txBox="1">
            <a:spLocks noChangeArrowheads="1"/>
          </p:cNvSpPr>
          <p:nvPr/>
        </p:nvSpPr>
        <p:spPr bwMode="auto">
          <a:xfrm>
            <a:off x="4876800" y="33528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1000 C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lobal">
  <a:themeElements>
    <a:clrScheme name="Glob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Times New Roman"/>
        <a:ea typeface=""/>
        <a:cs typeface="Times New Roman"/>
      </a:majorFont>
      <a:minorFont>
        <a:latin typeface="Tahoma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cs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cs typeface="Times New Roman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Designs\Global.pot</Template>
  <TotalTime>98</TotalTime>
  <Words>438</Words>
  <Application>Microsoft PowerPoint</Application>
  <PresentationFormat>On-screen Show (4:3)</PresentationFormat>
  <Paragraphs>84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Tahoma</vt:lpstr>
      <vt:lpstr>Times New Roman</vt:lpstr>
      <vt:lpstr>Comic Sans MS</vt:lpstr>
      <vt:lpstr>Global</vt:lpstr>
      <vt:lpstr>LEARNING OBJECTIVES</vt:lpstr>
      <vt:lpstr>TECTONICS?</vt:lpstr>
      <vt:lpstr>THE EARTHS STRUCTURE -STARTER</vt:lpstr>
      <vt:lpstr>THE EARTHS STRUCTURE</vt:lpstr>
      <vt:lpstr>THE EARTHS STRUCTURE</vt:lpstr>
      <vt:lpstr>THE EARTHS STRUCTURE</vt:lpstr>
      <vt:lpstr>THE EARTHS STRUCTURE</vt:lpstr>
      <vt:lpstr>THE EARTHS STRUCTURE</vt:lpstr>
      <vt:lpstr>Slide 9</vt:lpstr>
      <vt:lpstr>TECTONIC PLATES</vt:lpstr>
      <vt:lpstr>TRUE OR FALSE?</vt:lpstr>
    </vt:vector>
  </TitlesOfParts>
  <Company>St Aidans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OBJECTIVES</dc:title>
  <dc:creator>kieron.hogg</dc:creator>
  <cp:lastModifiedBy>s.suttonwood</cp:lastModifiedBy>
  <cp:revision>15</cp:revision>
  <cp:lastPrinted>1601-01-01T00:00:00Z</cp:lastPrinted>
  <dcterms:created xsi:type="dcterms:W3CDTF">2004-08-31T09:08:18Z</dcterms:created>
  <dcterms:modified xsi:type="dcterms:W3CDTF">2010-11-18T07:42:40Z</dcterms:modified>
</cp:coreProperties>
</file>