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E06DBCD-9AC3-4145-AFA9-116725472812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214F78-A130-4B6C-BF9D-E8E078345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Earthquake that shook Northern Italy</a:t>
            </a:r>
            <a:br>
              <a:rPr lang="it-IT" dirty="0" smtClean="0"/>
            </a:br>
            <a:r>
              <a:rPr lang="it-IT" dirty="0" smtClean="0"/>
              <a:t>Case Study: Emilia Romagna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IGCSE Geography (0460)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Causes of the </a:t>
            </a:r>
            <a:br>
              <a:rPr lang="it-IT" dirty="0" smtClean="0"/>
            </a:br>
            <a:r>
              <a:rPr lang="it-IT" dirty="0" smtClean="0"/>
              <a:t>Emilia Romagna 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20</a:t>
            </a:r>
            <a:r>
              <a:rPr lang="en-GB" baseline="30000" dirty="0" err="1" smtClean="0"/>
              <a:t>th</a:t>
            </a:r>
            <a:r>
              <a:rPr lang="en-GB" dirty="0" smtClean="0"/>
              <a:t> of May 2012</a:t>
            </a:r>
          </a:p>
          <a:p>
            <a:r>
              <a:rPr lang="en-GB" dirty="0" err="1" smtClean="0"/>
              <a:t>Epicenter</a:t>
            </a:r>
            <a:r>
              <a:rPr lang="en-GB" dirty="0" smtClean="0"/>
              <a:t> – </a:t>
            </a:r>
            <a:r>
              <a:rPr lang="en-GB" dirty="0" err="1" smtClean="0"/>
              <a:t>Mirandola</a:t>
            </a:r>
            <a:endParaRPr lang="en-GB" dirty="0" smtClean="0"/>
          </a:p>
          <a:p>
            <a:r>
              <a:rPr lang="en-GB" dirty="0" smtClean="0"/>
              <a:t>Focus depth between 6.5km.</a:t>
            </a:r>
          </a:p>
          <a:p>
            <a:r>
              <a:rPr lang="en-GB" dirty="0" smtClean="0"/>
              <a:t>Magnitude 5.9 at </a:t>
            </a:r>
            <a:r>
              <a:rPr lang="en-GB" dirty="0" err="1" smtClean="0"/>
              <a:t>Epicenter</a:t>
            </a:r>
            <a:endParaRPr lang="en-GB" dirty="0" smtClean="0"/>
          </a:p>
          <a:p>
            <a:r>
              <a:rPr lang="en-GB" dirty="0" err="1" smtClean="0"/>
              <a:t>Padan</a:t>
            </a:r>
            <a:r>
              <a:rPr lang="en-GB" dirty="0" smtClean="0"/>
              <a:t>-Adriatic Thrust Fault activated from North East to South West.</a:t>
            </a:r>
          </a:p>
          <a:p>
            <a:r>
              <a:rPr lang="en-GB" dirty="0" smtClean="0"/>
              <a:t>Largest earthquake in the area since the 14</a:t>
            </a:r>
            <a:r>
              <a:rPr lang="en-GB" baseline="30000" dirty="0" smtClean="0"/>
              <a:t>th</a:t>
            </a:r>
            <a:r>
              <a:rPr lang="en-GB" dirty="0" smtClean="0"/>
              <a:t> Century.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Effects of an Earthquake</a:t>
            </a:r>
            <a:endParaRPr lang="en-US" dirty="0"/>
          </a:p>
        </p:txBody>
      </p:sp>
      <p:pic>
        <p:nvPicPr>
          <p:cNvPr id="1026" name="Picture 2" descr="http://www.redcross-eu.net/en/gallery/101224/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524000"/>
            <a:ext cx="3906006" cy="2590800"/>
          </a:xfrm>
          <a:prstGeom prst="rect">
            <a:avLst/>
          </a:prstGeom>
          <a:noFill/>
        </p:spPr>
      </p:pic>
      <p:pic>
        <p:nvPicPr>
          <p:cNvPr id="1028" name="Picture 4" descr="http://redcross-eu.net/en/upload/images/Welcome_News/italy_reuters_qu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0"/>
            <a:ext cx="3810000" cy="2057400"/>
          </a:xfrm>
          <a:prstGeom prst="rect">
            <a:avLst/>
          </a:prstGeom>
          <a:noFill/>
        </p:spPr>
      </p:pic>
      <p:pic>
        <p:nvPicPr>
          <p:cNvPr id="1030" name="Picture 6" descr="http://redcross-eu.net/en/upload/images/Welcome_News/Italy_earthquake_29May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524000"/>
            <a:ext cx="2857500" cy="1905000"/>
          </a:xfrm>
          <a:prstGeom prst="rect">
            <a:avLst/>
          </a:prstGeom>
          <a:noFill/>
        </p:spPr>
      </p:pic>
      <p:pic>
        <p:nvPicPr>
          <p:cNvPr id="1032" name="Picture 8" descr="http://www.italymag.co.uk/sites/mainfiles/earthquake-ital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505200"/>
            <a:ext cx="4038600" cy="2681631"/>
          </a:xfrm>
          <a:prstGeom prst="rect">
            <a:avLst/>
          </a:prstGeom>
          <a:noFill/>
        </p:spPr>
      </p:pic>
      <p:pic>
        <p:nvPicPr>
          <p:cNvPr id="1034" name="Picture 10" descr="http://www.i-italy.org/files/imagecache/545x/files/still_photos/Danni-terremoto-emilia-romagna_20124_1338405511.jpeg"/>
          <p:cNvPicPr>
            <a:picLocks noChangeAspect="1" noChangeArrowheads="1"/>
          </p:cNvPicPr>
          <p:nvPr/>
        </p:nvPicPr>
        <p:blipFill>
          <a:blip r:embed="rId6" cstate="print"/>
          <a:srcRect l="14763" t="-18016" r="43262" b="-17973"/>
          <a:stretch>
            <a:fillRect/>
          </a:stretch>
        </p:blipFill>
        <p:spPr bwMode="auto">
          <a:xfrm>
            <a:off x="7086600" y="1219200"/>
            <a:ext cx="1210945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Liquefaction (reduction of soil strength</a:t>
            </a:r>
          </a:p>
          <a:p>
            <a:r>
              <a:rPr lang="en-GB" dirty="0" smtClean="0"/>
              <a:t>Ground fractures</a:t>
            </a:r>
          </a:p>
          <a:p>
            <a:r>
              <a:rPr lang="en-GB" dirty="0" smtClean="0"/>
              <a:t>Building damage (Many renaissance architecture damaged)</a:t>
            </a:r>
          </a:p>
          <a:p>
            <a:r>
              <a:rPr lang="en-GB" dirty="0" smtClean="0"/>
              <a:t>Building collapse</a:t>
            </a:r>
          </a:p>
          <a:p>
            <a:r>
              <a:rPr lang="en-GB" dirty="0" smtClean="0"/>
              <a:t>Economic Impact due to damage and collapse leading to reduced output</a:t>
            </a:r>
          </a:p>
          <a:p>
            <a:r>
              <a:rPr lang="en-GB" dirty="0" smtClean="0"/>
              <a:t>Homelessness</a:t>
            </a:r>
          </a:p>
          <a:p>
            <a:r>
              <a:rPr lang="en-GB" dirty="0" smtClean="0"/>
              <a:t>15 deaths reported </a:t>
            </a:r>
          </a:p>
          <a:p>
            <a:r>
              <a:rPr lang="en-GB" dirty="0" smtClean="0"/>
              <a:t>People missing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</TotalTime>
  <Words>92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The Earthquake that shook Northern Italy Case Study: Emilia Romagna 2012</vt:lpstr>
      <vt:lpstr>Causes of the  Emilia Romagna Earthquake</vt:lpstr>
      <vt:lpstr>Effects of an Earthquake</vt:lpstr>
      <vt:lpstr>Effects</vt:lpstr>
    </vt:vector>
  </TitlesOfParts>
  <Company>EISP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Earthquake that shook Northern Italy Case Study: Emilia Romagna 2012</dc:title>
  <dc:creator>s.simpson</dc:creator>
  <cp:lastModifiedBy>s.simpson</cp:lastModifiedBy>
  <cp:revision>4</cp:revision>
  <dcterms:created xsi:type="dcterms:W3CDTF">2012-10-02T08:14:52Z</dcterms:created>
  <dcterms:modified xsi:type="dcterms:W3CDTF">2012-10-02T09:05:54Z</dcterms:modified>
</cp:coreProperties>
</file>