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Use of Water and water supplies from Natural Stores (Aquifers, Dams)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7848600" cy="1752600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LO:</a:t>
            </a:r>
          </a:p>
          <a:p>
            <a:pPr marL="177800" indent="-177800" algn="l">
              <a:buFont typeface="Arial" pitchFamily="34" charset="0"/>
              <a:buChar char="•"/>
            </a:pPr>
            <a:r>
              <a:rPr lang="en-GB" dirty="0"/>
              <a:t>To know the main types of Natural Water stores and the limitations of these.</a:t>
            </a:r>
            <a:endParaRPr lang="en-US" dirty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Use of Water and water supplies from Natural Stores (Aquifers, Dams)</vt:lpstr>
    </vt:vector>
  </TitlesOfParts>
  <Company>EISP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Water and water supplies from Natural Stores (Aquifers, Dams)</dc:title>
  <dc:creator>l.strydom</dc:creator>
  <cp:lastModifiedBy>l.strydom</cp:lastModifiedBy>
  <cp:revision>10</cp:revision>
  <dcterms:created xsi:type="dcterms:W3CDTF">2012-10-03T12:39:00Z</dcterms:created>
  <dcterms:modified xsi:type="dcterms:W3CDTF">2012-10-17T14:43:16Z</dcterms:modified>
</cp:coreProperties>
</file>