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477A9-B561-4E0C-8C86-470B8916209E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1"/>
            <a:ext cx="7772400" cy="1219200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Water related diseases</a:t>
            </a:r>
            <a:endParaRPr lang="en-US" sz="32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7848600" cy="1752600"/>
          </a:xfrm>
        </p:spPr>
        <p:txBody>
          <a:bodyPr>
            <a:noAutofit/>
          </a:bodyPr>
          <a:lstStyle/>
          <a:p>
            <a:pPr algn="l"/>
            <a:r>
              <a:rPr lang="it-IT" sz="2400" b="1" dirty="0" smtClean="0">
                <a:solidFill>
                  <a:schemeClr val="tx1"/>
                </a:solidFill>
              </a:rPr>
              <a:t>LO:</a:t>
            </a:r>
          </a:p>
          <a:p>
            <a:pPr marL="109538" lvl="0" indent="-109538"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</a:rPr>
              <a:t>Know the three main types of environmental disease related to water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109538" indent="-109538"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</a:rPr>
              <a:t>Know strategies to control and eradicate water related diseases.</a:t>
            </a: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733800"/>
            <a:ext cx="55626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Activities: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Use page 86 to write explanation of the three key words.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Do Question 1 &amp; 4 on page 87 (LO1)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Do 1 – 3 on page 89.</a:t>
            </a:r>
            <a:endParaRPr lang="en-US" sz="2400" dirty="0" smtClean="0"/>
          </a:p>
          <a:p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3048000"/>
            <a:ext cx="2743200" cy="13234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Key Words: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Water Based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Water borne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Water Spread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1828800"/>
            <a:ext cx="8229600" cy="19389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Homework:</a:t>
            </a:r>
            <a:endParaRPr lang="en-US" sz="2400" b="1" dirty="0" smtClean="0"/>
          </a:p>
          <a:p>
            <a:r>
              <a:rPr lang="en-GB" sz="2400" dirty="0" smtClean="0"/>
              <a:t>Write a report/case </a:t>
            </a:r>
            <a:r>
              <a:rPr lang="en-GB" sz="2400" dirty="0" smtClean="0"/>
              <a:t>s</a:t>
            </a:r>
            <a:r>
              <a:rPr lang="en-GB" sz="2400" dirty="0" smtClean="0"/>
              <a:t>tudy on Malaria. Follow the instructions on page </a:t>
            </a:r>
            <a:r>
              <a:rPr lang="en-GB" sz="2400" dirty="0" smtClean="0"/>
              <a:t>91 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Due 25 Oct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86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Water related diseases</vt:lpstr>
      <vt:lpstr>Slide 2</vt:lpstr>
    </vt:vector>
  </TitlesOfParts>
  <Company>EISP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Water and water supplies from Natural Stores (Aquifers, Dams)</dc:title>
  <dc:creator>l.strydom</dc:creator>
  <cp:lastModifiedBy>l.strydom</cp:lastModifiedBy>
  <cp:revision>21</cp:revision>
  <dcterms:created xsi:type="dcterms:W3CDTF">2012-10-03T12:39:00Z</dcterms:created>
  <dcterms:modified xsi:type="dcterms:W3CDTF">2012-10-18T08:18:11Z</dcterms:modified>
</cp:coreProperties>
</file>