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27F928-0831-482F-8C52-729E05DCB4F4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A60256-A18B-46B2-B353-EF03997C573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it-IT" smtClean="0"/>
              <a:t>Worlds Ocean Fisheries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854696" cy="2362200"/>
          </a:xfrm>
        </p:spPr>
        <p:txBody>
          <a:bodyPr>
            <a:noAutofit/>
          </a:bodyPr>
          <a:lstStyle/>
          <a:p>
            <a:pPr algn="l"/>
            <a:r>
              <a:rPr lang="it-IT" sz="2000" dirty="0" smtClean="0"/>
              <a:t>Unit 2.6, pg 99-103</a:t>
            </a:r>
          </a:p>
          <a:p>
            <a:pPr algn="l"/>
            <a:endParaRPr lang="it-IT" sz="800" dirty="0" smtClean="0"/>
          </a:p>
          <a:p>
            <a:pPr algn="l"/>
            <a:r>
              <a:rPr lang="it-IT" sz="2800" dirty="0" smtClean="0"/>
              <a:t>LO:</a:t>
            </a:r>
          </a:p>
          <a:p>
            <a:pPr marL="114300" lvl="0" indent="-114300" algn="l">
              <a:buFont typeface="Arial" pitchFamily="34" charset="0"/>
              <a:buChar char="•"/>
            </a:pPr>
            <a:r>
              <a:rPr lang="it-IT" sz="2800" dirty="0" smtClean="0"/>
              <a:t>Know the importance of fish.</a:t>
            </a:r>
          </a:p>
          <a:p>
            <a:pPr marL="114300" lvl="0" indent="-114300" algn="l">
              <a:buFont typeface="Arial" pitchFamily="34" charset="0"/>
              <a:buChar char="•"/>
            </a:pPr>
            <a:r>
              <a:rPr lang="it-IT" sz="2800" dirty="0" smtClean="0"/>
              <a:t>Know the distribution of the world’s major fishing waters, and the factors causing this distribution.</a:t>
            </a:r>
            <a:endParaRPr lang="en-US" sz="2800" dirty="0" smtClean="0"/>
          </a:p>
          <a:p>
            <a:pPr marL="114300" indent="-114300" algn="l">
              <a:buFont typeface="Arial" pitchFamily="34" charset="0"/>
              <a:buChar char="•"/>
            </a:pPr>
            <a:r>
              <a:rPr lang="it-IT" sz="2800" dirty="0" smtClean="0"/>
              <a:t>Know the Causes of over fishing</a:t>
            </a:r>
          </a:p>
          <a:p>
            <a:pPr marL="114300" indent="-114300" algn="l">
              <a:buFont typeface="Arial" pitchFamily="34" charset="0"/>
              <a:buChar char="•"/>
            </a:pPr>
            <a:r>
              <a:rPr lang="it-IT" sz="2800" dirty="0" smtClean="0"/>
              <a:t>Know the consequences of over fishing</a:t>
            </a:r>
          </a:p>
          <a:p>
            <a:pPr algn="l"/>
            <a:endParaRPr lang="it-IT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2400"/>
            <a:ext cx="8229600" cy="7620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Distribution of Fishing Grounds (waters)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259080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Major source of food (protein) especially for </a:t>
            </a:r>
            <a:r>
              <a:rPr lang="it-IT" dirty="0" smtClean="0"/>
              <a:t>poorer </a:t>
            </a:r>
            <a:r>
              <a:rPr lang="it-IT" dirty="0" smtClean="0"/>
              <a:t>countries.</a:t>
            </a:r>
          </a:p>
          <a:p>
            <a:r>
              <a:rPr lang="it-IT" dirty="0" smtClean="0"/>
              <a:t>Important source of employment – fishermen, processing industries.</a:t>
            </a:r>
          </a:p>
          <a:p>
            <a:r>
              <a:rPr lang="it-IT" dirty="0" smtClean="0"/>
              <a:t>Petfood and animal feed.</a:t>
            </a:r>
          </a:p>
          <a:p>
            <a:r>
              <a:rPr lang="it-IT" dirty="0" smtClean="0"/>
              <a:t>Fertilizer for crops</a:t>
            </a:r>
          </a:p>
          <a:p>
            <a:r>
              <a:rPr lang="it-IT" dirty="0" smtClean="0"/>
              <a:t>Other related industries depend on fishing – boat building, making fishing tackle/equipment etc</a:t>
            </a:r>
          </a:p>
          <a:p>
            <a:endParaRPr lang="it-IT" dirty="0" smtClean="0"/>
          </a:p>
          <a:p>
            <a:pPr marL="514350" indent="-514350">
              <a:buNone/>
            </a:pPr>
            <a:r>
              <a:rPr lang="it-IT" sz="3100" b="1" dirty="0" smtClean="0"/>
              <a:t>Do Question 4 as homework to learn more about this</a:t>
            </a:r>
            <a:r>
              <a:rPr lang="it-IT" sz="3100" b="1" dirty="0" smtClean="0"/>
              <a:t>. </a:t>
            </a:r>
            <a:r>
              <a:rPr lang="it-IT" sz="3100" b="1" smtClean="0"/>
              <a:t>Pg 101</a:t>
            </a:r>
            <a:endParaRPr lang="en-US" sz="31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04088"/>
            <a:ext cx="8229600" cy="591312"/>
          </a:xfrm>
          <a:prstGeom prst="rect">
            <a:avLst/>
          </a:prstGeom>
        </p:spPr>
        <p:txBody>
          <a:bodyPr vert="horz" lIns="0" rIns="0" bIns="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Importance </a:t>
            </a: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 </a:t>
            </a: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Fish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724400"/>
            <a:ext cx="8229600" cy="2590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it-IT" sz="2000" dirty="0" smtClean="0"/>
              <a:t>Read Page 100-101 and list the factors affecting the distribution of the world fishing grounds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it-IT" sz="2000" dirty="0" smtClean="0"/>
              <a:t>Lable them human or physical</a:t>
            </a:r>
            <a:r>
              <a:rPr lang="it-IT" sz="2000" b="1" dirty="0" smtClean="0"/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134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Worlds Ocean Fisheries</vt:lpstr>
      <vt:lpstr>Distribution of Fishing Grounds (waters)</vt:lpstr>
    </vt:vector>
  </TitlesOfParts>
  <Company>EISP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Oceans</dc:title>
  <dc:creator>l.strydom</dc:creator>
  <cp:lastModifiedBy>l.strydom</cp:lastModifiedBy>
  <cp:revision>23</cp:revision>
  <dcterms:created xsi:type="dcterms:W3CDTF">2012-10-24T13:10:46Z</dcterms:created>
  <dcterms:modified xsi:type="dcterms:W3CDTF">2012-11-22T09:25:00Z</dcterms:modified>
</cp:coreProperties>
</file>